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6" r:id="rId3"/>
    <p:sldMasterId id="2147483712" r:id="rId4"/>
  </p:sldMasterIdLst>
  <p:notesMasterIdLst>
    <p:notesMasterId r:id="rId42"/>
  </p:notesMasterIdLst>
  <p:handoutMasterIdLst>
    <p:handoutMasterId r:id="rId43"/>
  </p:handoutMasterIdLst>
  <p:sldIdLst>
    <p:sldId id="258" r:id="rId5"/>
    <p:sldId id="341" r:id="rId6"/>
    <p:sldId id="342" r:id="rId7"/>
    <p:sldId id="288" r:id="rId8"/>
    <p:sldId id="287" r:id="rId9"/>
    <p:sldId id="286" r:id="rId10"/>
    <p:sldId id="344" r:id="rId11"/>
    <p:sldId id="317" r:id="rId12"/>
    <p:sldId id="318" r:id="rId13"/>
    <p:sldId id="319" r:id="rId14"/>
    <p:sldId id="320" r:id="rId15"/>
    <p:sldId id="321" r:id="rId16"/>
    <p:sldId id="322" r:id="rId17"/>
    <p:sldId id="323" r:id="rId18"/>
    <p:sldId id="324" r:id="rId19"/>
    <p:sldId id="325" r:id="rId20"/>
    <p:sldId id="345" r:id="rId21"/>
    <p:sldId id="292" r:id="rId22"/>
    <p:sldId id="327" r:id="rId23"/>
    <p:sldId id="328" r:id="rId24"/>
    <p:sldId id="329" r:id="rId25"/>
    <p:sldId id="330" r:id="rId26"/>
    <p:sldId id="331" r:id="rId27"/>
    <p:sldId id="332" r:id="rId28"/>
    <p:sldId id="333" r:id="rId29"/>
    <p:sldId id="334" r:id="rId30"/>
    <p:sldId id="335" r:id="rId31"/>
    <p:sldId id="336" r:id="rId32"/>
    <p:sldId id="306" r:id="rId33"/>
    <p:sldId id="338" r:id="rId34"/>
    <p:sldId id="339" r:id="rId35"/>
    <p:sldId id="340" r:id="rId36"/>
    <p:sldId id="303" r:id="rId37"/>
    <p:sldId id="307" r:id="rId38"/>
    <p:sldId id="310" r:id="rId39"/>
    <p:sldId id="283" r:id="rId40"/>
    <p:sldId id="259" r:id="rId41"/>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2154">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autoAdjust="0"/>
    <p:restoredTop sz="75408" autoAdjust="0"/>
  </p:normalViewPr>
  <p:slideViewPr>
    <p:cSldViewPr>
      <p:cViewPr varScale="1">
        <p:scale>
          <a:sx n="86" d="100"/>
          <a:sy n="86" d="100"/>
        </p:scale>
        <p:origin x="1362" y="90"/>
      </p:cViewPr>
      <p:guideLst>
        <p:guide orient="horz" pos="981"/>
        <p:guide pos="215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3240"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sz="1100" dirty="0"/>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F68EE997-8995-478A-B808-ADB0DB4180AD}" type="datetimeFigureOut">
              <a:rPr lang="de-DE" sz="1100"/>
              <a:t>27.10.2021</a:t>
            </a:fld>
            <a:endParaRPr lang="de-DE" sz="1100"/>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sz="1100"/>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131D46B6-EE02-40F4-92C4-A91AC5009DC9}" type="slidenum">
              <a:rPr lang="de-DE" sz="1100"/>
              <a:t>‹Nr.›</a:t>
            </a:fld>
            <a:endParaRPr lang="de-DE" sz="1100"/>
          </a:p>
        </p:txBody>
      </p:sp>
    </p:spTree>
    <p:extLst>
      <p:ext uri="{BB962C8B-B14F-4D97-AF65-F5344CB8AC3E}">
        <p14:creationId xmlns:p14="http://schemas.microsoft.com/office/powerpoint/2010/main" val="3641510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1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100"/>
            </a:lvl1pPr>
          </a:lstStyle>
          <a:p>
            <a:fld id="{6FF40515-E5C3-4F7C-BE68-F1F0235D22E6}" type="datetimeFigureOut">
              <a:rPr lang="de-DE" smtClean="0"/>
              <a:pPr/>
              <a:t>27.10.2021</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1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100"/>
            </a:lvl1pPr>
          </a:lstStyle>
          <a:p>
            <a:fld id="{8914096B-FAF1-4244-8FFD-F5126BDDA26E}" type="slidenum">
              <a:rPr lang="de-DE" smtClean="0"/>
              <a:pPr/>
              <a:t>‹Nr.›</a:t>
            </a:fld>
            <a:endParaRPr lang="de-DE"/>
          </a:p>
        </p:txBody>
      </p:sp>
    </p:spTree>
    <p:extLst>
      <p:ext uri="{BB962C8B-B14F-4D97-AF65-F5344CB8AC3E}">
        <p14:creationId xmlns:p14="http://schemas.microsoft.com/office/powerpoint/2010/main" val="243981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baseline="0" dirty="0" smtClean="0"/>
              <a:t>Der Hilfebedarf orientiert sich nicht mehr an den Pflegeminuten, sondern an den noch vorhandenen Fähigkeiten des Menschen. Maßstab ist der Grad der Selbstständigkeit. </a:t>
            </a:r>
            <a:endParaRPr lang="de-DE" dirty="0" smtClean="0"/>
          </a:p>
          <a:p>
            <a:endParaRPr lang="de-DE" dirty="0" smtClean="0"/>
          </a:p>
          <a:p>
            <a:r>
              <a:rPr lang="de-DE" dirty="0" smtClean="0"/>
              <a:t>Der Mensch und seine</a:t>
            </a:r>
            <a:r>
              <a:rPr lang="de-DE" baseline="0" dirty="0" smtClean="0"/>
              <a:t> Fähigkeiten steht im Mittelpunkt. Es geht um die Frage: Was kann der Mensch noch allein und wobei benötigt er Unterstützung? </a:t>
            </a:r>
          </a:p>
          <a:p>
            <a:r>
              <a:rPr lang="de-DE" baseline="0" dirty="0" smtClean="0"/>
              <a:t>Der Fokus liegt auf den verbleibenden Ressourcen. Fördern, erhalten, verbessern, vermeiden.</a:t>
            </a:r>
          </a:p>
          <a:p>
            <a:endParaRPr lang="de-DE" baseline="0" dirty="0" smtClean="0"/>
          </a:p>
          <a:p>
            <a:r>
              <a:rPr lang="de-DE" i="1" baseline="0" dirty="0" smtClean="0"/>
              <a:t>1 Mobilität: Wie selbstständig ist jemand bei der Fortbewegung über kurze Strecken und beim Wechsel seiner Körperlage.</a:t>
            </a:r>
          </a:p>
          <a:p>
            <a:r>
              <a:rPr lang="de-DE" i="1" baseline="0" dirty="0" smtClean="0"/>
              <a:t>2 Kognitive und kommunikative Fähigkeiten: Erinnerungs-, Orientierungs- und Urteilsvermögen, sowie die Fähigkeit zur Kommunikation. </a:t>
            </a:r>
          </a:p>
          <a:p>
            <a:r>
              <a:rPr lang="de-DE" i="1" baseline="0" dirty="0" smtClean="0"/>
              <a:t>3 Verhaltensweisen: z.B. selbstgefährdendes Verhalten, Panikattacken, Wahnvorstellungen.</a:t>
            </a:r>
          </a:p>
          <a:p>
            <a:r>
              <a:rPr lang="de-DE" i="1" baseline="0" dirty="0" smtClean="0"/>
              <a:t>4 Selbstversorgung: Bei der Körperpflege, Anziehen, Essen, Trinken.</a:t>
            </a:r>
          </a:p>
          <a:p>
            <a:r>
              <a:rPr lang="de-DE" i="1" baseline="0" dirty="0" smtClean="0"/>
              <a:t>5 Umgang mit </a:t>
            </a:r>
            <a:r>
              <a:rPr lang="de-DE" i="1" baseline="0" dirty="0" err="1" smtClean="0"/>
              <a:t>krankheitsspez</a:t>
            </a:r>
            <a:r>
              <a:rPr lang="de-DE" i="1" baseline="0" dirty="0" smtClean="0"/>
              <a:t>. Anforderungen: Wie geht er mit Belastungen um, wie z.B. </a:t>
            </a:r>
            <a:r>
              <a:rPr lang="de-DE" i="1" baseline="0" dirty="0" err="1" smtClean="0"/>
              <a:t>Medis</a:t>
            </a:r>
            <a:r>
              <a:rPr lang="de-DE" i="1" baseline="0" dirty="0" smtClean="0"/>
              <a:t> regelmäßig nehmen, wie kann er mit Hilfsmitteln oder Kompressionsstrümpfen umgehen.</a:t>
            </a:r>
          </a:p>
          <a:p>
            <a:r>
              <a:rPr lang="de-DE" i="1" baseline="0" dirty="0" smtClean="0"/>
              <a:t>6 Gestaltung des Alltags: Wie kommt er im Alltag noch allein zurecht? Zeit einteilen, Aktivitäten planen oder soziale Kontakte pflegen.</a:t>
            </a:r>
          </a:p>
          <a:p>
            <a:endParaRPr lang="de-DE" baseline="0" dirty="0" smtClean="0"/>
          </a:p>
          <a:p>
            <a:r>
              <a:rPr lang="de-DE" baseline="0" dirty="0" smtClean="0"/>
              <a:t>Die Module sind verschieden gewichtet und fließen entsprechend der Gewichtung in die Berechnung des Gesamtergebnisses ein.</a:t>
            </a:r>
            <a:endParaRPr lang="de-DE" dirty="0"/>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8</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endParaRPr lang="de-DE" dirty="0"/>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9</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GEWICHTUNG</a:t>
            </a:r>
          </a:p>
          <a:p>
            <a:r>
              <a:rPr lang="de-DE" sz="1300" dirty="0"/>
              <a:t>Für die Module 2 und 3 gilt: </a:t>
            </a:r>
          </a:p>
          <a:p>
            <a:r>
              <a:rPr lang="de-DE" sz="1300" dirty="0"/>
              <a:t>In die Berechnung des Pflegegrades fließt nur eines der beiden Module ein – und zwar das mit der höchsten Punktzahl.</a:t>
            </a:r>
            <a:endParaRPr lang="de-DE" dirty="0" smtClean="0"/>
          </a:p>
          <a:p>
            <a:pPr defTabSz="990478">
              <a:defRPr/>
            </a:pPr>
            <a:endParaRPr lang="de-DE" dirty="0" smtClean="0"/>
          </a:p>
          <a:p>
            <a:pPr defTabSz="990478">
              <a:defRPr/>
            </a:pPr>
            <a:r>
              <a:rPr lang="de-DE" dirty="0" smtClean="0"/>
              <a:t>2.</a:t>
            </a:r>
            <a:r>
              <a:rPr lang="de-DE" baseline="0" dirty="0" smtClean="0"/>
              <a:t>5 Steuern von </a:t>
            </a:r>
            <a:r>
              <a:rPr lang="de-DE" baseline="0" dirty="0" err="1" smtClean="0"/>
              <a:t>mehrschrittigen</a:t>
            </a:r>
            <a:r>
              <a:rPr lang="de-DE" baseline="0" dirty="0" smtClean="0"/>
              <a:t> Alltagshandlungen</a:t>
            </a:r>
          </a:p>
          <a:p>
            <a:pPr defTabSz="990478">
              <a:defRPr/>
            </a:pPr>
            <a:r>
              <a:rPr lang="de-DE" baseline="0" dirty="0" smtClean="0"/>
              <a:t>2.6 Treffen von Entscheidungen im Alltag</a:t>
            </a:r>
          </a:p>
          <a:p>
            <a:pPr defTabSz="990478">
              <a:defRPr/>
            </a:pPr>
            <a:r>
              <a:rPr lang="de-DE" dirty="0" smtClean="0"/>
              <a:t>2.7 Verstehen von Sachverhalten</a:t>
            </a:r>
            <a:r>
              <a:rPr lang="de-DE" baseline="0" dirty="0" smtClean="0"/>
              <a:t> und Informationen</a:t>
            </a:r>
          </a:p>
          <a:p>
            <a:pPr defTabSz="990478">
              <a:defRPr/>
            </a:pPr>
            <a:r>
              <a:rPr lang="de-DE" baseline="0" dirty="0" smtClean="0"/>
              <a:t>2.8 Erkennen von Risiken und Gefahren</a:t>
            </a:r>
          </a:p>
          <a:p>
            <a:pPr defTabSz="990478">
              <a:defRPr/>
            </a:pPr>
            <a:r>
              <a:rPr lang="de-DE" baseline="0" dirty="0" smtClean="0"/>
              <a:t>2.9 Mitteilen von elementaren Bedürfnissen</a:t>
            </a:r>
            <a:endParaRPr lang="de-DE" dirty="0"/>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10</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GEWICHTUNG</a:t>
            </a:r>
          </a:p>
          <a:p>
            <a:r>
              <a:rPr lang="de-DE" sz="1300" dirty="0"/>
              <a:t>Für die Module 2 und 3 gilt: </a:t>
            </a:r>
          </a:p>
          <a:p>
            <a:r>
              <a:rPr lang="de-DE" sz="1300" dirty="0"/>
              <a:t>In die Berechnung des Pflegegrades fließt nur eines der beiden Module ein – und zwar das mit der höchsten Punktzahl.</a:t>
            </a:r>
            <a:endParaRPr lang="de-DE" dirty="0" smtClean="0"/>
          </a:p>
          <a:p>
            <a:pPr defTabSz="990478">
              <a:defRPr/>
            </a:pPr>
            <a:endParaRPr lang="de-DE" dirty="0" smtClean="0"/>
          </a:p>
          <a:p>
            <a:r>
              <a:rPr lang="de-DE" sz="1300" dirty="0"/>
              <a:t>3.4 Beschädigung von Gegenständen </a:t>
            </a:r>
          </a:p>
          <a:p>
            <a:r>
              <a:rPr lang="de-DE" sz="1300" dirty="0"/>
              <a:t>3.5 Physisch aggressives Verhalten gegenüber anderen Personen </a:t>
            </a:r>
          </a:p>
          <a:p>
            <a:r>
              <a:rPr lang="de-DE" sz="1300" dirty="0"/>
              <a:t>3.6 Verbale Aggression </a:t>
            </a:r>
          </a:p>
          <a:p>
            <a:r>
              <a:rPr lang="de-DE" sz="1300" dirty="0"/>
              <a:t>3.7 Andere pflegerelevante vokale Auffälligkeiten </a:t>
            </a:r>
          </a:p>
          <a:p>
            <a:endParaRPr lang="de-DE" sz="1300" dirty="0"/>
          </a:p>
          <a:p>
            <a:r>
              <a:rPr lang="de-DE" sz="1300" dirty="0"/>
              <a:t>3.11 Antriebslosigkeit bei depressiver Stimmungslage </a:t>
            </a:r>
          </a:p>
          <a:p>
            <a:r>
              <a:rPr lang="de-DE" sz="1300" dirty="0"/>
              <a:t>3.12 Sozial inadäquate Verhaltensweisen </a:t>
            </a:r>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11</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4.3 Waschen des Intimbereichs</a:t>
            </a:r>
          </a:p>
          <a:p>
            <a:r>
              <a:rPr lang="de-DE" sz="1300" dirty="0"/>
              <a:t>4.4 Duschen und Baden einschließlich Waschen der Haare </a:t>
            </a:r>
          </a:p>
          <a:p>
            <a:r>
              <a:rPr lang="de-DE" sz="1300" dirty="0"/>
              <a:t>4.5 An- und Auskleiden des Oberkörpers</a:t>
            </a:r>
          </a:p>
          <a:p>
            <a:endParaRPr lang="de-DE" sz="1300" dirty="0"/>
          </a:p>
          <a:p>
            <a:r>
              <a:rPr lang="de-DE" sz="1300" i="1" dirty="0"/>
              <a:t>4.11 Bewältigen der Folgen einer Harninkontinenz und Umgang mit Dauerkatheter und </a:t>
            </a:r>
            <a:r>
              <a:rPr lang="de-DE" sz="1300" i="1" dirty="0" err="1"/>
              <a:t>Urostoma</a:t>
            </a:r>
            <a:endParaRPr lang="de-DE" sz="1300" i="1" dirty="0"/>
          </a:p>
          <a:p>
            <a:r>
              <a:rPr lang="de-DE" sz="1300" i="1" dirty="0"/>
              <a:t>4.12 Bewältigen der Folgen einer Stuhlinkontinenz und Umgang mit Stoma</a:t>
            </a:r>
          </a:p>
          <a:p>
            <a:r>
              <a:rPr lang="de-DE" sz="1300" i="1" dirty="0"/>
              <a:t>4.13 Ernährung parenteral oder über Sonde</a:t>
            </a:r>
            <a:endParaRPr lang="de-DE" sz="1300" dirty="0"/>
          </a:p>
          <a:p>
            <a:pPr defTabSz="990478">
              <a:defRPr/>
            </a:pPr>
            <a:r>
              <a:rPr lang="de-DE" sz="1300" dirty="0"/>
              <a:t>Dem Modul ist eine Kurzbefragung zu </a:t>
            </a:r>
            <a:r>
              <a:rPr lang="de-DE" sz="1300" dirty="0" err="1"/>
              <a:t>Sondenernährung</a:t>
            </a:r>
            <a:r>
              <a:rPr lang="de-DE" sz="1300" dirty="0"/>
              <a:t>, parenteraler Ernährung, Blasen- und Darmkontrolle vorgeschaltet. Nur wenn hier etwas im bestimmten Maße zutrifft, kommen die Kriterien 4.11 bis 4.13 zum Tragen. 4.13 wird nach Häufigkeit bewertet.</a:t>
            </a:r>
          </a:p>
          <a:p>
            <a:endParaRPr lang="de-DE" sz="1300" dirty="0"/>
          </a:p>
          <a:p>
            <a:r>
              <a:rPr lang="de-DE" sz="1300" dirty="0"/>
              <a:t>Für die Kriterien 4.8 bis 4.10 gelten höhere Punktzahlen als 3.</a:t>
            </a:r>
          </a:p>
          <a:p>
            <a:endParaRPr lang="de-DE" sz="1300" dirty="0"/>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12</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Zu beurteilen ist, wie oft ärztlich angeordnete Maßnahmen über längere Zeit nötig sind, wie zeitintensiv sie sind und ob der Mensch sie selbstständig ausführen kann.</a:t>
            </a:r>
          </a:p>
          <a:p>
            <a:endParaRPr lang="de-DE" sz="1300" dirty="0"/>
          </a:p>
          <a:p>
            <a:r>
              <a:rPr lang="de-DE" sz="1300" dirty="0"/>
              <a:t>Bei den 16 Kriterien dieses Moduls geht es um die Frage, wie oft eine Maßnahme für </a:t>
            </a:r>
            <a:r>
              <a:rPr lang="de-DE" sz="1300" b="1" dirty="0"/>
              <a:t>voraussichtlich mindestens sechs Monate </a:t>
            </a:r>
            <a:r>
              <a:rPr lang="de-DE" sz="1300" dirty="0"/>
              <a:t>nötig ist – und ob der Betroffene sie selbstständig ausführen kann.</a:t>
            </a:r>
          </a:p>
          <a:p>
            <a:endParaRPr lang="de-DE" sz="1300" dirty="0"/>
          </a:p>
          <a:p>
            <a:r>
              <a:rPr lang="de-DE" sz="1300" dirty="0"/>
              <a:t>Weil die Belastung durch Krankheit und Therapie sehr unterschiedlich sein kann, werden in diesem Modul die Kriterien unterschiedlich stark durch die Punkte gewichtet – die Medikamentengabe wird beispielsweise viel geringer bewertet als eine Beatmung zu Hause.</a:t>
            </a:r>
          </a:p>
          <a:p>
            <a:r>
              <a:rPr lang="de-DE" sz="1300" dirty="0"/>
              <a:t>Zum Vergleich: </a:t>
            </a:r>
          </a:p>
          <a:p>
            <a:r>
              <a:rPr lang="de-DE" sz="1300" dirty="0"/>
              <a:t>2 Punkte für </a:t>
            </a:r>
            <a:r>
              <a:rPr lang="de-DE" sz="1300" dirty="0" err="1"/>
              <a:t>Medigabe</a:t>
            </a:r>
            <a:r>
              <a:rPr lang="de-DE" sz="1300" dirty="0"/>
              <a:t> und 1x wöchentlich Physiotherapie.</a:t>
            </a:r>
          </a:p>
          <a:p>
            <a:r>
              <a:rPr lang="de-DE" sz="1300" dirty="0"/>
              <a:t>60 Punkte müsste der Patient beatmet werden (enormer personale Aufwand)</a:t>
            </a:r>
          </a:p>
          <a:p>
            <a:endParaRPr lang="de-DE" sz="1300" dirty="0"/>
          </a:p>
          <a:p>
            <a:r>
              <a:rPr lang="de-DE" sz="1300" dirty="0"/>
              <a:t>5.3 Versorgung intravenöser Zugänge (Port)</a:t>
            </a:r>
          </a:p>
          <a:p>
            <a:r>
              <a:rPr lang="de-DE" sz="1300" dirty="0"/>
              <a:t>5.4 Absaugen und Sauerstoffgabe</a:t>
            </a:r>
          </a:p>
          <a:p>
            <a:r>
              <a:rPr lang="de-DE" sz="1300" dirty="0"/>
              <a:t>5.5 Einreibungen sowie Kälte und Wärmeanwendungen</a:t>
            </a:r>
          </a:p>
          <a:p>
            <a:endParaRPr lang="de-DE" sz="1300" dirty="0"/>
          </a:p>
          <a:p>
            <a:r>
              <a:rPr lang="de-DE" sz="1300" dirty="0"/>
              <a:t>5.9 Versorgung mit Stoma</a:t>
            </a:r>
          </a:p>
          <a:p>
            <a:r>
              <a:rPr lang="de-DE" sz="1300" dirty="0"/>
              <a:t>5.10 Regelmäßige </a:t>
            </a:r>
            <a:r>
              <a:rPr lang="de-DE" sz="1300" dirty="0" err="1"/>
              <a:t>Einmalkatheterisierung</a:t>
            </a:r>
            <a:r>
              <a:rPr lang="de-DE" sz="1300" dirty="0"/>
              <a:t> und Nutzung von Abführmethoden</a:t>
            </a:r>
          </a:p>
          <a:p>
            <a:r>
              <a:rPr lang="de-DE" sz="1300" dirty="0"/>
              <a:t>5.11 Therapiemaßnahmen in häuslicher Umgebung</a:t>
            </a:r>
          </a:p>
          <a:p>
            <a:r>
              <a:rPr lang="de-DE" sz="1300" dirty="0"/>
              <a:t>5.12 Zeit- und technikintensive Maßnahmen in häuslicher Umgebung</a:t>
            </a:r>
          </a:p>
          <a:p>
            <a:endParaRPr lang="de-DE" sz="1300" dirty="0"/>
          </a:p>
          <a:p>
            <a:r>
              <a:rPr lang="de-DE" sz="1300" dirty="0"/>
              <a:t>5.15 Zeitlich ausgedehnte Besuche medizinischer oder therapeutischer Einrichtungen (länger als drei Stunden)</a:t>
            </a:r>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13</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sz="1300" dirty="0"/>
              <a:t>Vollkommen unselbstständig (3) wäre ein Versicherter erst dann, wenn er sich überhaupt nicht mehr beteiligen könnte, etwa nur noch ins Leere starrte.</a:t>
            </a:r>
          </a:p>
          <a:p>
            <a:endParaRPr lang="de-DE" sz="1300" dirty="0"/>
          </a:p>
          <a:p>
            <a:r>
              <a:rPr lang="de-DE" dirty="0" smtClean="0">
                <a:effectLst/>
              </a:rPr>
              <a:t>Jemand ist unselbstständig, wenn er die Aktivität in der Regel nicht selbstständig ausführen beziehungsweise steuern kann, auch nicht in Teilen. Es sind kaum oder keine Ressourcen mehr vorhanden. Ständige Motivation, Anleitung und Beaufsichtigung reichen nicht aus. Die Pflegeperson muss alle oder nahezu alle Handlungen anstelle des Pflegebedürftigen übernehmen. Eine minimale Beteiligung des Pflegebedürftigen ist nicht zu berücksichtigen.</a:t>
            </a:r>
            <a:endParaRPr lang="de-DE" sz="1300" dirty="0"/>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14</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endParaRPr lang="de-DE" sz="1300" dirty="0"/>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15</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Für jedes Kriterium werden verschiedene Punktwerte vergeben, die am Ende eines jeden Moduls zusammengezählt werden und so den Summenwert des Moduls ergaben.</a:t>
            </a:r>
          </a:p>
          <a:p>
            <a:endParaRPr lang="de-DE" sz="1300" dirty="0"/>
          </a:p>
          <a:p>
            <a:r>
              <a:rPr lang="de-DE" sz="1300" dirty="0"/>
              <a:t>Damit die sechs Module mit der gewünschten Prozentgewichtung in die Berechnung des Pflegegrades einfließen, musste der Summenwert aus jedem Modul zusätzlich noch nach gesetzlichen Vorgaben gewichtet werden. </a:t>
            </a:r>
          </a:p>
          <a:p>
            <a:endParaRPr lang="de-DE" sz="1300" dirty="0"/>
          </a:p>
          <a:p>
            <a:r>
              <a:rPr lang="de-DE" sz="1300" dirty="0"/>
              <a:t>Das geschieht mithilfe einer festgelegten Tabelle, aus der man ablesen kann, welche gewichteten Punkte welchen Summen zugeordnet sind. </a:t>
            </a:r>
          </a:p>
          <a:p>
            <a:endParaRPr lang="de-DE" sz="1300" dirty="0"/>
          </a:p>
          <a:p>
            <a:r>
              <a:rPr lang="de-DE" sz="1300" dirty="0"/>
              <a:t>Aus der Summe der gewichteten Punkte resultierte der Pflegegrad. </a:t>
            </a:r>
          </a:p>
        </p:txBody>
      </p:sp>
      <p:sp>
        <p:nvSpPr>
          <p:cNvPr id="4" name="Foliennummernplatzhalter 3"/>
          <p:cNvSpPr>
            <a:spLocks noGrp="1"/>
          </p:cNvSpPr>
          <p:nvPr>
            <p:ph type="sldNum" sz="quarter" idx="10"/>
          </p:nvPr>
        </p:nvSpPr>
        <p:spPr/>
        <p:txBody>
          <a:bodyPr/>
          <a:lstStyle/>
          <a:p>
            <a:fld id="{8914096B-FAF1-4244-8FFD-F5126BDDA26E}" type="slidenum">
              <a:rPr lang="de-DE" smtClean="0">
                <a:solidFill>
                  <a:prstClr val="black"/>
                </a:solidFill>
                <a:latin typeface="Calibri"/>
              </a:rPr>
              <a:pPr/>
              <a:t>16</a:t>
            </a:fld>
            <a:endParaRPr lang="de-DE">
              <a:solidFill>
                <a:prstClr val="black"/>
              </a:solidFill>
              <a:latin typeface="Calibri"/>
            </a:endParaRPr>
          </a:p>
        </p:txBody>
      </p:sp>
    </p:spTree>
    <p:extLst>
      <p:ext uri="{BB962C8B-B14F-4D97-AF65-F5344CB8AC3E}">
        <p14:creationId xmlns:p14="http://schemas.microsoft.com/office/powerpoint/2010/main" val="51609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Willkommen">
    <p:spTree>
      <p:nvGrpSpPr>
        <p:cNvPr id="1" name=""/>
        <p:cNvGrpSpPr/>
        <p:nvPr/>
      </p:nvGrpSpPr>
      <p:grpSpPr>
        <a:xfrm>
          <a:off x="0" y="0"/>
          <a:ext cx="0" cy="0"/>
          <a:chOff x="0" y="0"/>
          <a:chExt cx="0" cy="0"/>
        </a:xfrm>
      </p:grpSpPr>
      <p:sp>
        <p:nvSpPr>
          <p:cNvPr id="8" name="Text Box 3"/>
          <p:cNvSpPr txBox="1">
            <a:spLocks noChangeArrowheads="1"/>
          </p:cNvSpPr>
          <p:nvPr userDrawn="1"/>
        </p:nvSpPr>
        <p:spPr bwMode="auto">
          <a:xfrm>
            <a:off x="872804" y="4753581"/>
            <a:ext cx="7522804" cy="462967"/>
          </a:xfrm>
          <a:prstGeom prst="rect">
            <a:avLst/>
          </a:prstGeom>
          <a:solidFill>
            <a:srgbClr val="66BA06"/>
          </a:solidFill>
          <a:ln w="9525">
            <a:noFill/>
            <a:miter lim="800000"/>
            <a:headEnd/>
            <a:tailEnd/>
          </a:ln>
        </p:spPr>
        <p:txBody>
          <a:bodyPr lIns="358085" tIns="37897" rIns="75795" bIns="37897" anchor="ctr"/>
          <a:lstStyle/>
          <a:p>
            <a:pPr>
              <a:spcBef>
                <a:spcPct val="50000"/>
              </a:spcBef>
              <a:defRPr/>
            </a:pPr>
            <a:r>
              <a:rPr lang="de-DE" sz="2700" b="1" dirty="0">
                <a:solidFill>
                  <a:schemeClr val="bg1"/>
                </a:solidFill>
                <a:latin typeface="Arial" pitchFamily="34" charset="0"/>
                <a:cs typeface="+mn-cs"/>
              </a:rPr>
              <a:t>Herzlich willkommen bei der AOK PLUS</a:t>
            </a:r>
          </a:p>
        </p:txBody>
      </p:sp>
    </p:spTree>
    <p:extLst>
      <p:ext uri="{BB962C8B-B14F-4D97-AF65-F5344CB8AC3E}">
        <p14:creationId xmlns:p14="http://schemas.microsoft.com/office/powerpoint/2010/main" val="873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extplatzhalter 7"/>
          <p:cNvSpPr>
            <a:spLocks noGrp="1"/>
          </p:cNvSpPr>
          <p:nvPr>
            <p:ph type="body" sz="quarter" idx="16" hasCustomPrompt="1"/>
          </p:nvPr>
        </p:nvSpPr>
        <p:spPr>
          <a:xfrm>
            <a:off x="291069" y="771969"/>
            <a:ext cx="6928005" cy="376721"/>
          </a:xfrm>
          <a:prstGeom prst="rect">
            <a:avLst/>
          </a:prstGeom>
        </p:spPr>
        <p:txBody>
          <a:bodyPr lIns="0" tIns="37897" rIns="75795" bIns="37897"/>
          <a:lstStyle>
            <a:lvl1pPr>
              <a:buNone/>
              <a:defRPr sz="1700" b="1">
                <a:latin typeface="Arial" pitchFamily="34" charset="0"/>
                <a:cs typeface="Arial" pitchFamily="34" charset="0"/>
              </a:defRPr>
            </a:lvl1pPr>
          </a:lstStyle>
          <a:p>
            <a:pPr lvl="0"/>
            <a:r>
              <a:rPr lang="de-DE" dirty="0" smtClean="0"/>
              <a:t>Subheadline durch Klicken bearbeiten</a:t>
            </a:r>
          </a:p>
        </p:txBody>
      </p:sp>
      <p:sp>
        <p:nvSpPr>
          <p:cNvPr id="4" name="Textplatzhalter 7"/>
          <p:cNvSpPr>
            <a:spLocks noGrp="1"/>
          </p:cNvSpPr>
          <p:nvPr>
            <p:ph type="body" sz="quarter" idx="18" hasCustomPrompt="1"/>
          </p:nvPr>
        </p:nvSpPr>
        <p:spPr>
          <a:xfrm>
            <a:off x="3126087" y="1543938"/>
            <a:ext cx="4105313" cy="337333"/>
          </a:xfrm>
          <a:prstGeom prst="rect">
            <a:avLst/>
          </a:prstGeom>
        </p:spPr>
        <p:txBody>
          <a:bodyPr lIns="0" tIns="0" rIns="75795" bIns="37897"/>
          <a:lstStyle>
            <a:lvl1pPr>
              <a:buFont typeface="Arial" pitchFamily="34" charset="0"/>
              <a:buNone/>
              <a:defRPr sz="1700" b="1">
                <a:latin typeface="Arial" pitchFamily="34" charset="0"/>
                <a:cs typeface="Arial" pitchFamily="34" charset="0"/>
              </a:defRPr>
            </a:lvl1pPr>
          </a:lstStyle>
          <a:p>
            <a:pPr lvl="0"/>
            <a:r>
              <a:rPr lang="de-DE" dirty="0" smtClean="0"/>
              <a:t>Text durch Klicken bearbeiten</a:t>
            </a:r>
          </a:p>
          <a:p>
            <a:pPr lvl="0"/>
            <a:endParaRPr lang="de-DE" dirty="0" smtClean="0"/>
          </a:p>
        </p:txBody>
      </p:sp>
      <p:sp>
        <p:nvSpPr>
          <p:cNvPr id="5" name="Textplatzhalter 7"/>
          <p:cNvSpPr>
            <a:spLocks noGrp="1"/>
          </p:cNvSpPr>
          <p:nvPr>
            <p:ph type="body" sz="quarter" idx="19" hasCustomPrompt="1"/>
          </p:nvPr>
        </p:nvSpPr>
        <p:spPr>
          <a:xfrm>
            <a:off x="3126087" y="1943035"/>
            <a:ext cx="4105313" cy="1296372"/>
          </a:xfrm>
          <a:prstGeom prst="rect">
            <a:avLst/>
          </a:prstGeom>
        </p:spPr>
        <p:txBody>
          <a:bodyPr lIns="0" tIns="0" rIns="75795" bIns="37897"/>
          <a:lstStyle>
            <a:lvl1pPr marL="225016" indent="-225016">
              <a:buClr>
                <a:srgbClr val="66BA06"/>
              </a:buClr>
              <a:buSzPct val="120000"/>
              <a:buFont typeface="Wingdings" pitchFamily="2" charset="2"/>
              <a:buChar char="§"/>
              <a:defRPr sz="1500" b="0" baseline="0">
                <a:latin typeface="Arial" pitchFamily="34" charset="0"/>
                <a:cs typeface="Arial" pitchFamily="34" charset="0"/>
              </a:defRPr>
            </a:lvl1pPr>
          </a:lstStyle>
          <a:p>
            <a:pPr lvl="0"/>
            <a:r>
              <a:rPr lang="de-DE" dirty="0" smtClean="0"/>
              <a:t>Stichpunkt durch Klicken bearbeiten</a:t>
            </a:r>
          </a:p>
          <a:p>
            <a:pPr lvl="0"/>
            <a:endParaRPr lang="de-DE" dirty="0" smtClean="0"/>
          </a:p>
        </p:txBody>
      </p:sp>
      <p:sp>
        <p:nvSpPr>
          <p:cNvPr id="6"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
        <p:nvSpPr>
          <p:cNvPr id="7" name="Inhaltsplatzhalter 12"/>
          <p:cNvSpPr>
            <a:spLocks noGrp="1"/>
          </p:cNvSpPr>
          <p:nvPr>
            <p:ph sz="quarter" idx="14"/>
          </p:nvPr>
        </p:nvSpPr>
        <p:spPr>
          <a:xfrm>
            <a:off x="291069" y="1543938"/>
            <a:ext cx="2619626" cy="3523266"/>
          </a:xfrm>
          <a:prstGeom prst="rect">
            <a:avLst/>
          </a:prstGeom>
        </p:spPr>
        <p:txBody>
          <a:bodyPr lIns="75795" tIns="37897" rIns="75795" bIns="37897"/>
          <a:lstStyle>
            <a:lvl1pPr>
              <a:defRPr lang="de-DE" sz="1500" dirty="0" smtClean="0">
                <a:latin typeface="Arial" pitchFamily="34" charset="0"/>
                <a:cs typeface="Arial" pitchFamily="34" charset="0"/>
              </a:defRPr>
            </a:lvl1pPr>
          </a:lstStyle>
          <a:p>
            <a:pPr marL="151326" lvl="0" indent="-151326"/>
            <a:endParaRPr lang="de-DE" dirty="0" smtClean="0"/>
          </a:p>
        </p:txBody>
      </p:sp>
    </p:spTree>
    <p:extLst>
      <p:ext uri="{BB962C8B-B14F-4D97-AF65-F5344CB8AC3E}">
        <p14:creationId xmlns:p14="http://schemas.microsoft.com/office/powerpoint/2010/main" val="36034581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sfolie Objekt">
    <p:spTree>
      <p:nvGrpSpPr>
        <p:cNvPr id="1" name=""/>
        <p:cNvGrpSpPr/>
        <p:nvPr/>
      </p:nvGrpSpPr>
      <p:grpSpPr>
        <a:xfrm>
          <a:off x="0" y="0"/>
          <a:ext cx="0" cy="0"/>
          <a:chOff x="0" y="0"/>
          <a:chExt cx="0" cy="0"/>
        </a:xfrm>
      </p:grpSpPr>
      <p:sp>
        <p:nvSpPr>
          <p:cNvPr id="3" name="Textplatzhalter 7"/>
          <p:cNvSpPr>
            <a:spLocks noGrp="1"/>
          </p:cNvSpPr>
          <p:nvPr>
            <p:ph type="body" sz="quarter" idx="16" hasCustomPrompt="1"/>
          </p:nvPr>
        </p:nvSpPr>
        <p:spPr>
          <a:xfrm>
            <a:off x="291069" y="771969"/>
            <a:ext cx="6928005" cy="376721"/>
          </a:xfrm>
          <a:prstGeom prst="rect">
            <a:avLst/>
          </a:prstGeom>
        </p:spPr>
        <p:txBody>
          <a:bodyPr lIns="0" tIns="37897" rIns="75795" bIns="37897"/>
          <a:lstStyle>
            <a:lvl1pPr>
              <a:buNone/>
              <a:defRPr sz="1700" b="1">
                <a:latin typeface="Arial" pitchFamily="34" charset="0"/>
                <a:cs typeface="Arial" pitchFamily="34" charset="0"/>
              </a:defRPr>
            </a:lvl1pPr>
          </a:lstStyle>
          <a:p>
            <a:pPr lvl="0"/>
            <a:r>
              <a:rPr lang="de-DE" dirty="0" smtClean="0"/>
              <a:t>Subheadline durch Klicken bearbeiten</a:t>
            </a:r>
          </a:p>
        </p:txBody>
      </p:sp>
      <p:sp>
        <p:nvSpPr>
          <p:cNvPr id="4" name="Textplatzhalter 7"/>
          <p:cNvSpPr>
            <a:spLocks noGrp="1"/>
          </p:cNvSpPr>
          <p:nvPr>
            <p:ph type="body" sz="quarter" idx="18" hasCustomPrompt="1"/>
          </p:nvPr>
        </p:nvSpPr>
        <p:spPr>
          <a:xfrm>
            <a:off x="291069" y="5064115"/>
            <a:ext cx="5821391" cy="185273"/>
          </a:xfrm>
          <a:prstGeom prst="rect">
            <a:avLst/>
          </a:prstGeom>
          <a:solidFill>
            <a:srgbClr val="D7D7D7"/>
          </a:solidFill>
        </p:spPr>
        <p:txBody>
          <a:bodyPr lIns="119362" tIns="38793" rIns="75795" bIns="37897" anchor="ctr" anchorCtr="0"/>
          <a:lstStyle>
            <a:lvl1pPr>
              <a:buFont typeface="Arial" pitchFamily="34" charset="0"/>
              <a:buNone/>
              <a:defRPr sz="700" b="0">
                <a:solidFill>
                  <a:srgbClr val="5D5D5D"/>
                </a:solidFill>
                <a:latin typeface="Arial" pitchFamily="34" charset="0"/>
                <a:cs typeface="Arial" pitchFamily="34" charset="0"/>
              </a:defRPr>
            </a:lvl1pPr>
          </a:lstStyle>
          <a:p>
            <a:pPr lvl="0"/>
            <a:r>
              <a:rPr lang="de-DE" dirty="0" smtClean="0"/>
              <a:t>Text durch Klicken bearbeiten</a:t>
            </a:r>
          </a:p>
        </p:txBody>
      </p:sp>
      <p:sp>
        <p:nvSpPr>
          <p:cNvPr id="5" name="Textplatzhalter 17"/>
          <p:cNvSpPr>
            <a:spLocks noGrp="1"/>
          </p:cNvSpPr>
          <p:nvPr>
            <p:ph type="body" sz="quarter" idx="13"/>
          </p:nvPr>
        </p:nvSpPr>
        <p:spPr>
          <a:xfrm>
            <a:off x="291069" y="1543938"/>
            <a:ext cx="5821391" cy="370545"/>
          </a:xfrm>
          <a:prstGeom prst="rect">
            <a:avLst/>
          </a:prstGeom>
          <a:solidFill>
            <a:srgbClr val="66BA06"/>
          </a:solidFill>
        </p:spPr>
        <p:txBody>
          <a:bodyPr wrap="none" lIns="149202" tIns="37897" rIns="75795" bIns="37897" anchor="ctr" anchorCtr="0"/>
          <a:lstStyle>
            <a:lvl1pPr>
              <a:buNone/>
              <a:defRPr sz="1500" b="1">
                <a:solidFill>
                  <a:schemeClr val="bg1"/>
                </a:solidFill>
                <a:latin typeface="+mj-lt"/>
              </a:defRPr>
            </a:lvl1pPr>
          </a:lstStyle>
          <a:p>
            <a:pPr lvl="0"/>
            <a:r>
              <a:rPr lang="de-DE" dirty="0" smtClean="0"/>
              <a:t>Textmasterformate durch Klicken bearbeiten</a:t>
            </a:r>
          </a:p>
        </p:txBody>
      </p:sp>
      <p:sp>
        <p:nvSpPr>
          <p:cNvPr id="6"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
        <p:nvSpPr>
          <p:cNvPr id="7" name="Inhaltsplatzhalter 12"/>
          <p:cNvSpPr>
            <a:spLocks noGrp="1"/>
          </p:cNvSpPr>
          <p:nvPr>
            <p:ph sz="quarter" idx="14"/>
          </p:nvPr>
        </p:nvSpPr>
        <p:spPr>
          <a:xfrm>
            <a:off x="291069" y="1960801"/>
            <a:ext cx="5821391" cy="3053909"/>
          </a:xfrm>
          <a:prstGeom prst="rect">
            <a:avLst/>
          </a:prstGeom>
        </p:spPr>
        <p:txBody>
          <a:bodyPr lIns="75795" tIns="37897" rIns="75795" bIns="37897"/>
          <a:lstStyle>
            <a:lvl1pPr>
              <a:defRPr lang="de-DE" sz="1500" dirty="0" smtClean="0">
                <a:latin typeface="Arial" pitchFamily="34" charset="0"/>
                <a:cs typeface="Arial" pitchFamily="34" charset="0"/>
              </a:defRPr>
            </a:lvl1pPr>
          </a:lstStyle>
          <a:p>
            <a:pPr marL="151326" lvl="0" indent="-151326"/>
            <a:endParaRPr lang="de-DE" dirty="0" smtClean="0"/>
          </a:p>
        </p:txBody>
      </p:sp>
    </p:spTree>
    <p:extLst>
      <p:ext uri="{BB962C8B-B14F-4D97-AF65-F5344CB8AC3E}">
        <p14:creationId xmlns:p14="http://schemas.microsoft.com/office/powerpoint/2010/main" val="29944974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sfolie Objekt mit Fazit">
    <p:spTree>
      <p:nvGrpSpPr>
        <p:cNvPr id="1" name=""/>
        <p:cNvGrpSpPr/>
        <p:nvPr/>
      </p:nvGrpSpPr>
      <p:grpSpPr>
        <a:xfrm>
          <a:off x="0" y="0"/>
          <a:ext cx="0" cy="0"/>
          <a:chOff x="0" y="0"/>
          <a:chExt cx="0" cy="0"/>
        </a:xfrm>
      </p:grpSpPr>
      <p:sp>
        <p:nvSpPr>
          <p:cNvPr id="3" name="Textplatzhalter 7"/>
          <p:cNvSpPr>
            <a:spLocks noGrp="1"/>
          </p:cNvSpPr>
          <p:nvPr>
            <p:ph type="body" sz="quarter" idx="18" hasCustomPrompt="1"/>
          </p:nvPr>
        </p:nvSpPr>
        <p:spPr>
          <a:xfrm>
            <a:off x="361396" y="5000371"/>
            <a:ext cx="8017526" cy="216102"/>
          </a:xfrm>
          <a:prstGeom prst="rect">
            <a:avLst/>
          </a:prstGeom>
        </p:spPr>
        <p:txBody>
          <a:bodyPr lIns="0" tIns="0" rIns="75795" bIns="37897"/>
          <a:lstStyle>
            <a:lvl1pPr>
              <a:buFont typeface="Arial" pitchFamily="34" charset="0"/>
              <a:buNone/>
              <a:defRPr sz="1300" b="1">
                <a:latin typeface="Arial" pitchFamily="34" charset="0"/>
                <a:cs typeface="Arial" pitchFamily="34" charset="0"/>
              </a:defRPr>
            </a:lvl1pPr>
          </a:lstStyle>
          <a:p>
            <a:pPr lvl="0"/>
            <a:r>
              <a:rPr lang="de-DE" dirty="0" smtClean="0"/>
              <a:t>Text durch Klicken bearbeiten</a:t>
            </a:r>
          </a:p>
        </p:txBody>
      </p:sp>
      <p:sp>
        <p:nvSpPr>
          <p:cNvPr id="4" name="Textplatzhalter 7"/>
          <p:cNvSpPr>
            <a:spLocks noGrp="1"/>
          </p:cNvSpPr>
          <p:nvPr>
            <p:ph type="body" sz="quarter" idx="19" hasCustomPrompt="1"/>
          </p:nvPr>
        </p:nvSpPr>
        <p:spPr>
          <a:xfrm>
            <a:off x="389726" y="5247503"/>
            <a:ext cx="3901135" cy="700260"/>
          </a:xfrm>
          <a:prstGeom prst="rect">
            <a:avLst/>
          </a:prstGeom>
        </p:spPr>
        <p:txBody>
          <a:bodyPr lIns="0" tIns="0" rIns="75795" bIns="37897"/>
          <a:lstStyle>
            <a:lvl1pPr marL="225016" marR="0" indent="-225016" algn="l" defTabSz="840847" rtl="0" eaLnBrk="0" fontAlgn="base" latinLnBrk="0" hangingPunct="0">
              <a:lnSpc>
                <a:spcPct val="100000"/>
              </a:lnSpc>
              <a:spcBef>
                <a:spcPts val="0"/>
              </a:spcBef>
              <a:spcAft>
                <a:spcPct val="0"/>
              </a:spcAft>
              <a:buClrTx/>
              <a:buSzPct val="100000"/>
              <a:buFont typeface="Wingdings" pitchFamily="2" charset="2"/>
              <a:buChar char="§"/>
              <a:tabLst/>
              <a:defRPr sz="1300" b="0">
                <a:latin typeface="Arial" pitchFamily="34" charset="0"/>
                <a:cs typeface="Arial" pitchFamily="34" charset="0"/>
              </a:defRPr>
            </a:lvl1pPr>
          </a:lstStyle>
          <a:p>
            <a:pPr lvl="0"/>
            <a:r>
              <a:rPr lang="de-DE" dirty="0" smtClean="0"/>
              <a:t>Stichpunkt durch Klicken bearbeiten</a:t>
            </a:r>
          </a:p>
        </p:txBody>
      </p:sp>
      <p:sp>
        <p:nvSpPr>
          <p:cNvPr id="5" name="Textplatzhalter 7"/>
          <p:cNvSpPr>
            <a:spLocks noGrp="1"/>
          </p:cNvSpPr>
          <p:nvPr>
            <p:ph type="body" sz="quarter" idx="16" hasCustomPrompt="1"/>
          </p:nvPr>
        </p:nvSpPr>
        <p:spPr>
          <a:xfrm>
            <a:off x="291069" y="771969"/>
            <a:ext cx="6928005" cy="376721"/>
          </a:xfrm>
          <a:prstGeom prst="rect">
            <a:avLst/>
          </a:prstGeom>
        </p:spPr>
        <p:txBody>
          <a:bodyPr lIns="0" tIns="37897" rIns="75795" bIns="37897"/>
          <a:lstStyle>
            <a:lvl1pPr>
              <a:buNone/>
              <a:defRPr sz="1700" b="1">
                <a:latin typeface="Arial" pitchFamily="34" charset="0"/>
                <a:cs typeface="Arial" pitchFamily="34" charset="0"/>
              </a:defRPr>
            </a:lvl1pPr>
          </a:lstStyle>
          <a:p>
            <a:pPr lvl="0"/>
            <a:r>
              <a:rPr lang="de-DE" dirty="0" smtClean="0"/>
              <a:t>Subheadline durch Klicken bearbeiten</a:t>
            </a:r>
          </a:p>
        </p:txBody>
      </p:sp>
      <p:sp>
        <p:nvSpPr>
          <p:cNvPr id="6"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
        <p:nvSpPr>
          <p:cNvPr id="7" name="Inhaltsplatzhalter 12"/>
          <p:cNvSpPr>
            <a:spLocks noGrp="1"/>
          </p:cNvSpPr>
          <p:nvPr>
            <p:ph sz="quarter" idx="14"/>
          </p:nvPr>
        </p:nvSpPr>
        <p:spPr>
          <a:xfrm>
            <a:off x="291069" y="1695978"/>
            <a:ext cx="8104738" cy="3211390"/>
          </a:xfrm>
          <a:prstGeom prst="rect">
            <a:avLst/>
          </a:prstGeom>
        </p:spPr>
        <p:txBody>
          <a:bodyPr lIns="75795" tIns="37897" rIns="75795" bIns="37897"/>
          <a:lstStyle>
            <a:lvl1pPr>
              <a:defRPr lang="de-DE" sz="1500" dirty="0" smtClean="0">
                <a:latin typeface="Arial" pitchFamily="34" charset="0"/>
                <a:cs typeface="Arial" pitchFamily="34" charset="0"/>
              </a:defRPr>
            </a:lvl1pPr>
          </a:lstStyle>
          <a:p>
            <a:pPr marL="151326" lvl="0" indent="-151326"/>
            <a:endParaRPr lang="de-DE" dirty="0" smtClean="0"/>
          </a:p>
        </p:txBody>
      </p:sp>
    </p:spTree>
    <p:extLst>
      <p:ext uri="{BB962C8B-B14F-4D97-AF65-F5344CB8AC3E}">
        <p14:creationId xmlns:p14="http://schemas.microsoft.com/office/powerpoint/2010/main" val="28407238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sfolie Bild">
    <p:spTree>
      <p:nvGrpSpPr>
        <p:cNvPr id="1" name=""/>
        <p:cNvGrpSpPr/>
        <p:nvPr/>
      </p:nvGrpSpPr>
      <p:grpSpPr>
        <a:xfrm>
          <a:off x="0" y="0"/>
          <a:ext cx="0" cy="0"/>
          <a:chOff x="0" y="0"/>
          <a:chExt cx="0" cy="0"/>
        </a:xfrm>
      </p:grpSpPr>
      <p:sp>
        <p:nvSpPr>
          <p:cNvPr id="3" name="Textplatzhalter 7"/>
          <p:cNvSpPr>
            <a:spLocks noGrp="1"/>
          </p:cNvSpPr>
          <p:nvPr>
            <p:ph type="body" sz="quarter" idx="16" hasCustomPrompt="1"/>
          </p:nvPr>
        </p:nvSpPr>
        <p:spPr>
          <a:xfrm>
            <a:off x="291069" y="771969"/>
            <a:ext cx="6928005" cy="376721"/>
          </a:xfrm>
          <a:prstGeom prst="rect">
            <a:avLst/>
          </a:prstGeom>
        </p:spPr>
        <p:txBody>
          <a:bodyPr lIns="0" tIns="37897" rIns="75795" bIns="37897"/>
          <a:lstStyle>
            <a:lvl1pPr>
              <a:buNone/>
              <a:defRPr sz="1700" b="1">
                <a:latin typeface="Arial" pitchFamily="34" charset="0"/>
                <a:cs typeface="Arial" pitchFamily="34" charset="0"/>
              </a:defRPr>
            </a:lvl1pPr>
          </a:lstStyle>
          <a:p>
            <a:pPr lvl="0"/>
            <a:r>
              <a:rPr lang="de-DE" dirty="0" smtClean="0"/>
              <a:t>Subheadline durch Klicken bearbeiten</a:t>
            </a:r>
          </a:p>
        </p:txBody>
      </p:sp>
      <p:sp>
        <p:nvSpPr>
          <p:cNvPr id="4" name="Bildplatzhalter 23"/>
          <p:cNvSpPr>
            <a:spLocks noGrp="1"/>
          </p:cNvSpPr>
          <p:nvPr>
            <p:ph type="pic" sz="quarter" idx="17"/>
          </p:nvPr>
        </p:nvSpPr>
        <p:spPr>
          <a:xfrm>
            <a:off x="291070" y="1541567"/>
            <a:ext cx="5833963" cy="4011150"/>
          </a:xfrm>
          <a:prstGeom prst="rect">
            <a:avLst/>
          </a:prstGeom>
        </p:spPr>
        <p:txBody>
          <a:bodyPr lIns="75795" tIns="37897" rIns="75795" bIns="37897"/>
          <a:lstStyle>
            <a:lvl1pPr marL="151326" indent="-151326">
              <a:defRPr sz="1500"/>
            </a:lvl1pPr>
          </a:lstStyle>
          <a:p>
            <a:endParaRPr lang="de-DE" dirty="0"/>
          </a:p>
        </p:txBody>
      </p:sp>
      <p:sp>
        <p:nvSpPr>
          <p:cNvPr id="5" name="Textplatzhalter 7"/>
          <p:cNvSpPr>
            <a:spLocks noGrp="1"/>
          </p:cNvSpPr>
          <p:nvPr>
            <p:ph type="body" sz="quarter" idx="18" hasCustomPrompt="1"/>
          </p:nvPr>
        </p:nvSpPr>
        <p:spPr>
          <a:xfrm>
            <a:off x="291070" y="5619933"/>
            <a:ext cx="5833963" cy="183375"/>
          </a:xfrm>
          <a:prstGeom prst="rect">
            <a:avLst/>
          </a:prstGeom>
          <a:solidFill>
            <a:srgbClr val="D7D7D7"/>
          </a:solidFill>
        </p:spPr>
        <p:txBody>
          <a:bodyPr lIns="119362" tIns="38793" rIns="75795" bIns="37897" anchor="ctr" anchorCtr="0"/>
          <a:lstStyle>
            <a:lvl1pPr>
              <a:buFont typeface="Arial" pitchFamily="34" charset="0"/>
              <a:buNone/>
              <a:defRPr sz="700" b="0">
                <a:solidFill>
                  <a:srgbClr val="5D5D5D"/>
                </a:solidFill>
                <a:latin typeface="Arial" pitchFamily="34" charset="0"/>
                <a:cs typeface="Arial" pitchFamily="34" charset="0"/>
              </a:defRPr>
            </a:lvl1pPr>
          </a:lstStyle>
          <a:p>
            <a:pPr lvl="0"/>
            <a:r>
              <a:rPr lang="de-DE" dirty="0" smtClean="0"/>
              <a:t>Text durch Klicken bearbeiten</a:t>
            </a:r>
          </a:p>
        </p:txBody>
      </p:sp>
      <p:sp>
        <p:nvSpPr>
          <p:cNvPr id="6"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Tree>
    <p:extLst>
      <p:ext uri="{BB962C8B-B14F-4D97-AF65-F5344CB8AC3E}">
        <p14:creationId xmlns:p14="http://schemas.microsoft.com/office/powerpoint/2010/main" val="19637091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Anordnung von Bild und Text">
    <p:spTree>
      <p:nvGrpSpPr>
        <p:cNvPr id="1" name=""/>
        <p:cNvGrpSpPr/>
        <p:nvPr/>
      </p:nvGrpSpPr>
      <p:grpSpPr>
        <a:xfrm>
          <a:off x="0" y="0"/>
          <a:ext cx="0" cy="0"/>
          <a:chOff x="0" y="0"/>
          <a:chExt cx="0" cy="0"/>
        </a:xfrm>
      </p:grpSpPr>
      <p:sp>
        <p:nvSpPr>
          <p:cNvPr id="3" name="Bildplatzhalter 23"/>
          <p:cNvSpPr>
            <a:spLocks noGrp="1"/>
          </p:cNvSpPr>
          <p:nvPr>
            <p:ph type="pic" sz="quarter" idx="17"/>
          </p:nvPr>
        </p:nvSpPr>
        <p:spPr>
          <a:xfrm>
            <a:off x="291069" y="1543938"/>
            <a:ext cx="2631542" cy="3164355"/>
          </a:xfrm>
          <a:prstGeom prst="rect">
            <a:avLst/>
          </a:prstGeom>
        </p:spPr>
        <p:txBody>
          <a:bodyPr lIns="75795" tIns="37897" rIns="75795" bIns="37897"/>
          <a:lstStyle>
            <a:lvl1pPr marL="151326" indent="-151326">
              <a:defRPr sz="1500"/>
            </a:lvl1pPr>
          </a:lstStyle>
          <a:p>
            <a:endParaRPr lang="de-DE" dirty="0"/>
          </a:p>
        </p:txBody>
      </p:sp>
      <p:sp>
        <p:nvSpPr>
          <p:cNvPr id="4" name="Bildplatzhalter 23"/>
          <p:cNvSpPr>
            <a:spLocks noGrp="1"/>
          </p:cNvSpPr>
          <p:nvPr>
            <p:ph type="pic" sz="quarter" idx="21"/>
          </p:nvPr>
        </p:nvSpPr>
        <p:spPr>
          <a:xfrm>
            <a:off x="3018876" y="3363616"/>
            <a:ext cx="2582354" cy="1342306"/>
          </a:xfrm>
          <a:prstGeom prst="rect">
            <a:avLst/>
          </a:prstGeom>
        </p:spPr>
        <p:txBody>
          <a:bodyPr lIns="75795" tIns="37897" rIns="75795" bIns="37897"/>
          <a:lstStyle>
            <a:lvl1pPr marL="151326" indent="-151326">
              <a:defRPr sz="1500"/>
            </a:lvl1pPr>
          </a:lstStyle>
          <a:p>
            <a:endParaRPr lang="de-DE" dirty="0"/>
          </a:p>
        </p:txBody>
      </p:sp>
      <p:sp>
        <p:nvSpPr>
          <p:cNvPr id="5" name="Bildplatzhalter 23"/>
          <p:cNvSpPr>
            <a:spLocks noGrp="1"/>
          </p:cNvSpPr>
          <p:nvPr>
            <p:ph type="pic" sz="quarter" idx="22"/>
          </p:nvPr>
        </p:nvSpPr>
        <p:spPr>
          <a:xfrm>
            <a:off x="5745713" y="1543938"/>
            <a:ext cx="2633209" cy="1078506"/>
          </a:xfrm>
          <a:prstGeom prst="rect">
            <a:avLst/>
          </a:prstGeom>
        </p:spPr>
        <p:txBody>
          <a:bodyPr lIns="75795" tIns="37897" rIns="75795" bIns="37897"/>
          <a:lstStyle>
            <a:lvl1pPr marL="151326" indent="-151326">
              <a:defRPr sz="1500"/>
            </a:lvl1pPr>
          </a:lstStyle>
          <a:p>
            <a:endParaRPr lang="de-DE" dirty="0"/>
          </a:p>
        </p:txBody>
      </p:sp>
      <p:sp>
        <p:nvSpPr>
          <p:cNvPr id="6" name="Textplatzhalter 7"/>
          <p:cNvSpPr>
            <a:spLocks noGrp="1"/>
          </p:cNvSpPr>
          <p:nvPr>
            <p:ph type="body" sz="quarter" idx="26" hasCustomPrompt="1"/>
          </p:nvPr>
        </p:nvSpPr>
        <p:spPr>
          <a:xfrm>
            <a:off x="3009659" y="1543938"/>
            <a:ext cx="2619626" cy="158396"/>
          </a:xfrm>
          <a:prstGeom prst="rect">
            <a:avLst/>
          </a:prstGeom>
        </p:spPr>
        <p:txBody>
          <a:bodyPr lIns="0" tIns="0" rIns="0" bIns="0">
            <a:spAutoFit/>
          </a:bodyPr>
          <a:lstStyle>
            <a:lvl1pPr marL="0" indent="0">
              <a:buNone/>
              <a:defRPr sz="1000" b="1">
                <a:solidFill>
                  <a:schemeClr val="tx1"/>
                </a:solidFill>
                <a:latin typeface="Arial" pitchFamily="34" charset="0"/>
                <a:cs typeface="Arial" pitchFamily="34" charset="0"/>
              </a:defRPr>
            </a:lvl1pPr>
          </a:lstStyle>
          <a:p>
            <a:pPr lvl="0"/>
            <a:r>
              <a:rPr lang="de-DE" dirty="0" smtClean="0"/>
              <a:t>► durch Klicken bearbeiten</a:t>
            </a:r>
          </a:p>
        </p:txBody>
      </p:sp>
      <p:sp>
        <p:nvSpPr>
          <p:cNvPr id="7" name="Textplatzhalter 7"/>
          <p:cNvSpPr>
            <a:spLocks noGrp="1"/>
          </p:cNvSpPr>
          <p:nvPr>
            <p:ph type="body" sz="quarter" idx="27" hasCustomPrompt="1"/>
          </p:nvPr>
        </p:nvSpPr>
        <p:spPr>
          <a:xfrm>
            <a:off x="5745713" y="4564036"/>
            <a:ext cx="2619626" cy="158396"/>
          </a:xfrm>
          <a:prstGeom prst="rect">
            <a:avLst/>
          </a:prstGeom>
        </p:spPr>
        <p:txBody>
          <a:bodyPr wrap="square" lIns="0" tIns="0" rIns="0" bIns="0">
            <a:spAutoFit/>
          </a:bodyPr>
          <a:lstStyle>
            <a:lvl1pPr marL="0" indent="0">
              <a:buNone/>
              <a:defRPr sz="1000" b="1">
                <a:solidFill>
                  <a:schemeClr val="tx1"/>
                </a:solidFill>
                <a:latin typeface="Arial" pitchFamily="34" charset="0"/>
                <a:cs typeface="Arial" pitchFamily="34" charset="0"/>
              </a:defRPr>
            </a:lvl1pPr>
          </a:lstStyle>
          <a:p>
            <a:pPr lvl="0"/>
            <a:r>
              <a:rPr lang="de-DE" dirty="0" smtClean="0"/>
              <a:t>► durch Klicken bearbeiten</a:t>
            </a:r>
          </a:p>
        </p:txBody>
      </p:sp>
      <p:sp>
        <p:nvSpPr>
          <p:cNvPr id="8" name="Textplatzhalter 7"/>
          <p:cNvSpPr>
            <a:spLocks noGrp="1"/>
          </p:cNvSpPr>
          <p:nvPr>
            <p:ph type="body" sz="quarter" idx="28" hasCustomPrompt="1"/>
          </p:nvPr>
        </p:nvSpPr>
        <p:spPr>
          <a:xfrm>
            <a:off x="5745713" y="2717330"/>
            <a:ext cx="2619626" cy="158396"/>
          </a:xfrm>
          <a:prstGeom prst="rect">
            <a:avLst/>
          </a:prstGeom>
        </p:spPr>
        <p:txBody>
          <a:bodyPr wrap="square" lIns="0" tIns="0" rIns="0" bIns="0">
            <a:spAutoFit/>
          </a:bodyPr>
          <a:lstStyle>
            <a:lvl1pPr marL="0" marR="0" indent="0" algn="l" defTabSz="840847" rtl="0" eaLnBrk="0" fontAlgn="base" latinLnBrk="0" hangingPunct="0">
              <a:lnSpc>
                <a:spcPct val="100000"/>
              </a:lnSpc>
              <a:spcBef>
                <a:spcPct val="20000"/>
              </a:spcBef>
              <a:spcAft>
                <a:spcPct val="0"/>
              </a:spcAft>
              <a:buClrTx/>
              <a:buSzTx/>
              <a:buFontTx/>
              <a:buNone/>
              <a:tabLst/>
              <a:defRPr sz="1000" b="1">
                <a:solidFill>
                  <a:schemeClr val="tx1"/>
                </a:solidFill>
                <a:latin typeface="Arial" pitchFamily="34" charset="0"/>
                <a:cs typeface="Arial" pitchFamily="34" charset="0"/>
              </a:defRPr>
            </a:lvl1pPr>
          </a:lstStyle>
          <a:p>
            <a:pPr marL="0" marR="0" lvl="0" indent="0" algn="l" defTabSz="840847" rtl="0" eaLnBrk="0" fontAlgn="base" latinLnBrk="0" hangingPunct="0">
              <a:lnSpc>
                <a:spcPct val="100000"/>
              </a:lnSpc>
              <a:spcBef>
                <a:spcPct val="20000"/>
              </a:spcBef>
              <a:spcAft>
                <a:spcPct val="0"/>
              </a:spcAft>
              <a:buClrTx/>
              <a:buSzTx/>
              <a:buFontTx/>
              <a:buNone/>
              <a:tabLst/>
              <a:defRPr/>
            </a:pPr>
            <a:r>
              <a:rPr lang="de-DE" dirty="0" smtClean="0"/>
              <a:t>▼ durch Klicken bearbeiten</a:t>
            </a:r>
          </a:p>
        </p:txBody>
      </p:sp>
      <p:sp>
        <p:nvSpPr>
          <p:cNvPr id="9" name="Textplatzhalter 7"/>
          <p:cNvSpPr>
            <a:spLocks noGrp="1"/>
          </p:cNvSpPr>
          <p:nvPr>
            <p:ph type="body" sz="quarter" idx="16" hasCustomPrompt="1"/>
          </p:nvPr>
        </p:nvSpPr>
        <p:spPr>
          <a:xfrm>
            <a:off x="291069" y="771969"/>
            <a:ext cx="6928005" cy="376721"/>
          </a:xfrm>
          <a:prstGeom prst="rect">
            <a:avLst/>
          </a:prstGeom>
        </p:spPr>
        <p:txBody>
          <a:bodyPr lIns="0" tIns="37897" rIns="75795" bIns="37897"/>
          <a:lstStyle>
            <a:lvl1pPr>
              <a:buNone/>
              <a:defRPr sz="1700" b="1">
                <a:latin typeface="Arial" pitchFamily="34" charset="0"/>
                <a:cs typeface="Arial" pitchFamily="34" charset="0"/>
              </a:defRPr>
            </a:lvl1pPr>
          </a:lstStyle>
          <a:p>
            <a:pPr lvl="0"/>
            <a:r>
              <a:rPr lang="de-DE" dirty="0" smtClean="0"/>
              <a:t>Subheadline durch Klicken bearbeiten</a:t>
            </a:r>
          </a:p>
        </p:txBody>
      </p:sp>
      <p:sp>
        <p:nvSpPr>
          <p:cNvPr id="10"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Tree>
    <p:extLst>
      <p:ext uri="{BB962C8B-B14F-4D97-AF65-F5344CB8AC3E}">
        <p14:creationId xmlns:p14="http://schemas.microsoft.com/office/powerpoint/2010/main" val="36096545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12" name="Logo" descr="\\NAS\PresentationLoad\Custom-Design\AOK PLUS\vom Kunden\Logos_png\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10106" y="493433"/>
            <a:ext cx="2857034" cy="1054800"/>
          </a:xfrm>
          <a:prstGeom prst="rect">
            <a:avLst/>
          </a:prstGeom>
          <a:noFill/>
          <a:extLst>
            <a:ext uri="{909E8E84-426E-40DD-AFC4-6F175D3DCCD1}">
              <a14:hiddenFill xmlns:a14="http://schemas.microsoft.com/office/drawing/2010/main">
                <a:solidFill>
                  <a:srgbClr val="FFFFFF"/>
                </a:solidFill>
              </a14:hiddenFill>
            </a:ext>
          </a:extLst>
        </p:spPr>
      </p:pic>
      <p:sp>
        <p:nvSpPr>
          <p:cNvPr id="6" name="Dekorelement Grün"/>
          <p:cNvSpPr/>
          <p:nvPr userDrawn="1"/>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cxnSp>
        <p:nvCxnSpPr>
          <p:cNvPr id="10" name="Dekorlinie Grün"/>
          <p:cNvCxnSpPr/>
          <p:nvPr userDrawn="1"/>
        </p:nvCxnSpPr>
        <p:spPr bwMode="gray">
          <a:xfrm>
            <a:off x="0" y="4937642"/>
            <a:ext cx="586919"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itel"/>
          <p:cNvSpPr>
            <a:spLocks noGrp="1"/>
          </p:cNvSpPr>
          <p:nvPr>
            <p:ph type="body" sz="quarter" idx="19" hasCustomPrompt="1"/>
          </p:nvPr>
        </p:nvSpPr>
        <p:spPr bwMode="gray">
          <a:xfrm>
            <a:off x="810106" y="2815251"/>
            <a:ext cx="7479974" cy="1728000"/>
          </a:xfrm>
        </p:spPr>
        <p:txBody>
          <a:bodyPr anchor="b" anchorCtr="0"/>
          <a:lstStyle>
            <a:lvl1pPr marL="0" indent="0">
              <a:buNone/>
              <a:defRPr sz="3000" b="1" baseline="0">
                <a:solidFill>
                  <a:schemeClr val="accent2"/>
                </a:solidFill>
              </a:defRPr>
            </a:lvl1pPr>
          </a:lstStyle>
          <a:p>
            <a:pPr lvl="0"/>
            <a:r>
              <a:rPr lang="de-DE" noProof="0" dirty="0"/>
              <a:t>Hier steht der Titel der Präsentation, </a:t>
            </a:r>
            <a:r>
              <a:rPr lang="de-DE" noProof="0" dirty="0" smtClean="0"/>
              <a:t>der maximal </a:t>
            </a:r>
            <a:r>
              <a:rPr lang="de-DE" noProof="0" dirty="0"/>
              <a:t>drei Zeilen </a:t>
            </a:r>
            <a:r>
              <a:rPr lang="de-DE" noProof="0" dirty="0" smtClean="0"/>
              <a:t>umfasst.</a:t>
            </a:r>
            <a:endParaRPr lang="de-DE" noProof="0" dirty="0"/>
          </a:p>
        </p:txBody>
      </p:sp>
      <p:sp>
        <p:nvSpPr>
          <p:cNvPr id="9" name="Datum und Name des Referenten"/>
          <p:cNvSpPr>
            <a:spLocks noGrp="1"/>
          </p:cNvSpPr>
          <p:nvPr>
            <p:ph type="body" sz="quarter" idx="20" hasCustomPrompt="1"/>
          </p:nvPr>
        </p:nvSpPr>
        <p:spPr bwMode="gray">
          <a:xfrm>
            <a:off x="810106" y="4807694"/>
            <a:ext cx="7479974" cy="288000"/>
          </a:xfrm>
        </p:spPr>
        <p:txBody>
          <a:bodyPr/>
          <a:lstStyle>
            <a:lvl1pPr marL="0" indent="0">
              <a:buNone/>
              <a:defRPr sz="1350" b="0">
                <a:solidFill>
                  <a:schemeClr val="tx1"/>
                </a:solidFill>
              </a:defRPr>
            </a:lvl1pPr>
          </a:lstStyle>
          <a:p>
            <a:pPr lvl="0"/>
            <a:r>
              <a:rPr lang="de-DE" dirty="0"/>
              <a:t>TT.MM.JJJJ</a:t>
            </a:r>
            <a:r>
              <a:rPr lang="de-DE" noProof="0" dirty="0"/>
              <a:t> | Name des Referenten</a:t>
            </a:r>
          </a:p>
        </p:txBody>
      </p:sp>
    </p:spTree>
    <p:extLst>
      <p:ext uri="{BB962C8B-B14F-4D97-AF65-F5344CB8AC3E}">
        <p14:creationId xmlns:p14="http://schemas.microsoft.com/office/powerpoint/2010/main" val="155105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13" name="Bild 1"/>
          <p:cNvSpPr>
            <a:spLocks noGrp="1" noChangeAspect="1"/>
          </p:cNvSpPr>
          <p:nvPr>
            <p:ph type="pic" sz="quarter" idx="34" hasCustomPrompt="1"/>
          </p:nvPr>
        </p:nvSpPr>
        <p:spPr bwMode="gray">
          <a:xfrm>
            <a:off x="1678269" y="2326850"/>
            <a:ext cx="1458190" cy="1944000"/>
          </a:xfrm>
          <a:prstGeom prst="ellipse">
            <a:avLst/>
          </a:prstGeom>
          <a:solidFill>
            <a:schemeClr val="bg1">
              <a:lumMod val="85000"/>
            </a:schemeClr>
          </a:solidFill>
        </p:spPr>
        <p:txBody>
          <a:bodyPr lIns="144000" tIns="144000" rIns="144000" bIns="144000" anchor="ctr"/>
          <a:lstStyle>
            <a:lvl1pPr marL="0" indent="0" algn="ctr">
              <a:buNone/>
              <a:defRPr baseline="0">
                <a:solidFill>
                  <a:schemeClr val="tx1"/>
                </a:solidFill>
              </a:defRPr>
            </a:lvl1pPr>
          </a:lstStyle>
          <a:p>
            <a:pPr lvl="0"/>
            <a:r>
              <a:rPr lang="de-DE" noProof="0" dirty="0"/>
              <a:t>Hier können Sie ein Bild platzieren.</a:t>
            </a:r>
          </a:p>
        </p:txBody>
      </p:sp>
      <p:sp>
        <p:nvSpPr>
          <p:cNvPr id="14" name="Nr. 1"/>
          <p:cNvSpPr>
            <a:spLocks noGrp="1" noChangeAspect="1"/>
          </p:cNvSpPr>
          <p:nvPr>
            <p:ph type="body" sz="quarter" idx="44" hasCustomPrompt="1"/>
          </p:nvPr>
        </p:nvSpPr>
        <p:spPr bwMode="gray">
          <a:xfrm>
            <a:off x="1974989" y="272285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3" name="Text 1"/>
          <p:cNvSpPr>
            <a:spLocks noGrp="1"/>
          </p:cNvSpPr>
          <p:nvPr>
            <p:ph type="body" sz="quarter" idx="46" hasCustomPrompt="1"/>
          </p:nvPr>
        </p:nvSpPr>
        <p:spPr bwMode="gray">
          <a:xfrm>
            <a:off x="404866" y="4730400"/>
            <a:ext cx="400462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br>
              <a:rPr lang="de-DE" noProof="0" dirty="0"/>
            </a:br>
            <a:endParaRPr lang="de-DE" noProof="0" dirty="0"/>
          </a:p>
        </p:txBody>
      </p:sp>
      <p:cxnSp>
        <p:nvCxnSpPr>
          <p:cNvPr id="19" name="Linie"/>
          <p:cNvCxnSpPr/>
          <p:nvPr userDrawn="1"/>
        </p:nvCxnSpPr>
        <p:spPr bwMode="gray">
          <a:xfrm flipV="1">
            <a:off x="4571999" y="2778198"/>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Bild 2"/>
          <p:cNvSpPr>
            <a:spLocks noGrp="1" noChangeAspect="1"/>
          </p:cNvSpPr>
          <p:nvPr>
            <p:ph type="pic" sz="quarter" idx="33" hasCustomPrompt="1"/>
          </p:nvPr>
        </p:nvSpPr>
        <p:spPr bwMode="gray">
          <a:xfrm>
            <a:off x="6006933" y="232685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18" name="Nr. 2"/>
          <p:cNvSpPr>
            <a:spLocks noGrp="1" noChangeAspect="1"/>
          </p:cNvSpPr>
          <p:nvPr>
            <p:ph type="body" sz="quarter" idx="45" hasCustomPrompt="1"/>
          </p:nvPr>
        </p:nvSpPr>
        <p:spPr bwMode="gray">
          <a:xfrm>
            <a:off x="6303652" y="272285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0" name="Text 2"/>
          <p:cNvSpPr>
            <a:spLocks noGrp="1"/>
          </p:cNvSpPr>
          <p:nvPr>
            <p:ph type="body" sz="quarter" idx="47" hasCustomPrompt="1"/>
          </p:nvPr>
        </p:nvSpPr>
        <p:spPr bwMode="gray">
          <a:xfrm>
            <a:off x="4733717" y="4730400"/>
            <a:ext cx="400462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1D857427-BF7E-44AE-807C-47B7BAF9E5F5}" type="datetime1">
              <a:rPr lang="de-DE" noProof="0" smtClean="0"/>
              <a:t>27.10.2021</a:t>
            </a:fld>
            <a:endParaRPr lang="de-DE" noProof="0" dirty="0"/>
          </a:p>
        </p:txBody>
      </p:sp>
    </p:spTree>
    <p:extLst>
      <p:ext uri="{BB962C8B-B14F-4D97-AF65-F5344CB8AC3E}">
        <p14:creationId xmlns:p14="http://schemas.microsoft.com/office/powerpoint/2010/main" val="32914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13" name="Bild 1"/>
          <p:cNvSpPr>
            <a:spLocks noGrp="1" noChangeAspect="1"/>
          </p:cNvSpPr>
          <p:nvPr>
            <p:ph type="pic" sz="quarter" idx="34" hasCustomPrompt="1"/>
          </p:nvPr>
        </p:nvSpPr>
        <p:spPr bwMode="gray">
          <a:xfrm>
            <a:off x="957087"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14" name="Nr. 1"/>
          <p:cNvSpPr>
            <a:spLocks noGrp="1" noChangeAspect="1"/>
          </p:cNvSpPr>
          <p:nvPr>
            <p:ph type="body" sz="quarter" idx="44" hasCustomPrompt="1"/>
          </p:nvPr>
        </p:nvSpPr>
        <p:spPr bwMode="gray">
          <a:xfrm>
            <a:off x="1253808"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3" name="Text 1"/>
          <p:cNvSpPr>
            <a:spLocks noGrp="1"/>
          </p:cNvSpPr>
          <p:nvPr>
            <p:ph type="body" sz="quarter" idx="46" hasCustomPrompt="1"/>
          </p:nvPr>
        </p:nvSpPr>
        <p:spPr bwMode="gray">
          <a:xfrm>
            <a:off x="404865" y="4730400"/>
            <a:ext cx="2562634"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21" name="Linie 1"/>
          <p:cNvCxnSpPr/>
          <p:nvPr userDrawn="1"/>
        </p:nvCxnSpPr>
        <p:spPr bwMode="gray">
          <a:xfrm flipV="1">
            <a:off x="3128891"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Bild 2"/>
          <p:cNvSpPr>
            <a:spLocks noGrp="1" noChangeAspect="1"/>
          </p:cNvSpPr>
          <p:nvPr>
            <p:ph type="pic" sz="quarter" idx="47" hasCustomPrompt="1"/>
          </p:nvPr>
        </p:nvSpPr>
        <p:spPr bwMode="gray">
          <a:xfrm>
            <a:off x="3843501"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23" name="Nr. 2"/>
          <p:cNvSpPr>
            <a:spLocks noGrp="1" noChangeAspect="1"/>
          </p:cNvSpPr>
          <p:nvPr>
            <p:ph type="body" sz="quarter" idx="48" hasCustomPrompt="1"/>
          </p:nvPr>
        </p:nvSpPr>
        <p:spPr bwMode="gray">
          <a:xfrm>
            <a:off x="4140221"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4" name="Text 2"/>
          <p:cNvSpPr>
            <a:spLocks noGrp="1"/>
          </p:cNvSpPr>
          <p:nvPr>
            <p:ph type="body" sz="quarter" idx="49" hasCustomPrompt="1"/>
          </p:nvPr>
        </p:nvSpPr>
        <p:spPr bwMode="gray">
          <a:xfrm>
            <a:off x="3290284" y="4730400"/>
            <a:ext cx="2562634"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28" name="Linie 2"/>
          <p:cNvCxnSpPr/>
          <p:nvPr userDrawn="1"/>
        </p:nvCxnSpPr>
        <p:spPr bwMode="gray">
          <a:xfrm flipV="1">
            <a:off x="6014310"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Bild 3"/>
          <p:cNvSpPr>
            <a:spLocks noGrp="1" noChangeAspect="1"/>
          </p:cNvSpPr>
          <p:nvPr>
            <p:ph type="pic" sz="quarter" idx="50" hasCustomPrompt="1"/>
          </p:nvPr>
        </p:nvSpPr>
        <p:spPr bwMode="gray">
          <a:xfrm>
            <a:off x="6727926"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26" name="Nr. 3"/>
          <p:cNvSpPr>
            <a:spLocks noGrp="1" noChangeAspect="1"/>
          </p:cNvSpPr>
          <p:nvPr>
            <p:ph type="body" sz="quarter" idx="51" hasCustomPrompt="1"/>
          </p:nvPr>
        </p:nvSpPr>
        <p:spPr bwMode="gray">
          <a:xfrm>
            <a:off x="7024646"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7" name="Text 3"/>
          <p:cNvSpPr>
            <a:spLocks noGrp="1"/>
          </p:cNvSpPr>
          <p:nvPr>
            <p:ph type="body" sz="quarter" idx="52" hasCustomPrompt="1"/>
          </p:nvPr>
        </p:nvSpPr>
        <p:spPr bwMode="gray">
          <a:xfrm>
            <a:off x="6175704" y="4730400"/>
            <a:ext cx="2562634"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4D32D28D-A48F-4CF2-954E-0F1EEBA17674}" type="datetime1">
              <a:rPr lang="de-DE" noProof="0" smtClean="0"/>
              <a:t>27.10.2021</a:t>
            </a:fld>
            <a:endParaRPr lang="de-DE" noProof="0" dirty="0"/>
          </a:p>
        </p:txBody>
      </p:sp>
    </p:spTree>
    <p:extLst>
      <p:ext uri="{BB962C8B-B14F-4D97-AF65-F5344CB8AC3E}">
        <p14:creationId xmlns:p14="http://schemas.microsoft.com/office/powerpoint/2010/main" val="331129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13" name="Bild 1"/>
          <p:cNvSpPr>
            <a:spLocks noGrp="1" noChangeAspect="1"/>
          </p:cNvSpPr>
          <p:nvPr>
            <p:ph type="pic" sz="quarter" idx="34" hasCustomPrompt="1"/>
          </p:nvPr>
        </p:nvSpPr>
        <p:spPr bwMode="gray">
          <a:xfrm>
            <a:off x="704170"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14" name="Nr. 1"/>
          <p:cNvSpPr>
            <a:spLocks noGrp="1" noChangeAspect="1"/>
          </p:cNvSpPr>
          <p:nvPr>
            <p:ph type="body" sz="quarter" idx="44" hasCustomPrompt="1"/>
          </p:nvPr>
        </p:nvSpPr>
        <p:spPr bwMode="gray">
          <a:xfrm>
            <a:off x="1000891"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3" name="Text 1"/>
          <p:cNvSpPr>
            <a:spLocks noGrp="1"/>
          </p:cNvSpPr>
          <p:nvPr>
            <p:ph type="body" sz="quarter" idx="46" hasCustomPrompt="1"/>
          </p:nvPr>
        </p:nvSpPr>
        <p:spPr bwMode="gray">
          <a:xfrm>
            <a:off x="404865" y="4730400"/>
            <a:ext cx="200366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21" name="Linie 1"/>
          <p:cNvCxnSpPr/>
          <p:nvPr userDrawn="1"/>
        </p:nvCxnSpPr>
        <p:spPr bwMode="gray">
          <a:xfrm flipV="1">
            <a:off x="2461664"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Bild 2"/>
          <p:cNvSpPr>
            <a:spLocks noGrp="1" noChangeAspect="1"/>
          </p:cNvSpPr>
          <p:nvPr>
            <p:ph type="pic" sz="quarter" idx="47" hasCustomPrompt="1"/>
          </p:nvPr>
        </p:nvSpPr>
        <p:spPr bwMode="gray">
          <a:xfrm>
            <a:off x="2787539"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23" name="Nr. 2"/>
          <p:cNvSpPr>
            <a:spLocks noGrp="1" noChangeAspect="1"/>
          </p:cNvSpPr>
          <p:nvPr>
            <p:ph type="body" sz="quarter" idx="48" hasCustomPrompt="1"/>
          </p:nvPr>
        </p:nvSpPr>
        <p:spPr bwMode="gray">
          <a:xfrm>
            <a:off x="3084258"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4" name="Text 2"/>
          <p:cNvSpPr>
            <a:spLocks noGrp="1"/>
          </p:cNvSpPr>
          <p:nvPr>
            <p:ph type="body" sz="quarter" idx="49" hasCustomPrompt="1"/>
          </p:nvPr>
        </p:nvSpPr>
        <p:spPr bwMode="gray">
          <a:xfrm>
            <a:off x="2514802" y="4730400"/>
            <a:ext cx="200366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28" name="Linie 2"/>
          <p:cNvCxnSpPr/>
          <p:nvPr userDrawn="1"/>
        </p:nvCxnSpPr>
        <p:spPr bwMode="gray">
          <a:xfrm flipV="1">
            <a:off x="4571602"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Bild 3"/>
          <p:cNvSpPr>
            <a:spLocks noGrp="1" noChangeAspect="1"/>
          </p:cNvSpPr>
          <p:nvPr>
            <p:ph type="pic" sz="quarter" idx="50" hasCustomPrompt="1"/>
          </p:nvPr>
        </p:nvSpPr>
        <p:spPr bwMode="gray">
          <a:xfrm>
            <a:off x="4897476"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26" name="Nr. 3"/>
          <p:cNvSpPr>
            <a:spLocks noGrp="1" noChangeAspect="1"/>
          </p:cNvSpPr>
          <p:nvPr>
            <p:ph type="body" sz="quarter" idx="51" hasCustomPrompt="1"/>
          </p:nvPr>
        </p:nvSpPr>
        <p:spPr bwMode="gray">
          <a:xfrm>
            <a:off x="5194197"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7" name="Text 3"/>
          <p:cNvSpPr>
            <a:spLocks noGrp="1"/>
          </p:cNvSpPr>
          <p:nvPr>
            <p:ph type="body" sz="quarter" idx="52" hasCustomPrompt="1"/>
          </p:nvPr>
        </p:nvSpPr>
        <p:spPr bwMode="gray">
          <a:xfrm>
            <a:off x="4624741" y="4730400"/>
            <a:ext cx="200366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31" name="Linie 3"/>
          <p:cNvCxnSpPr/>
          <p:nvPr userDrawn="1"/>
        </p:nvCxnSpPr>
        <p:spPr bwMode="gray">
          <a:xfrm flipV="1">
            <a:off x="6681540"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Text 4"/>
          <p:cNvSpPr>
            <a:spLocks noGrp="1"/>
          </p:cNvSpPr>
          <p:nvPr>
            <p:ph type="body" sz="quarter" idx="53" hasCustomPrompt="1"/>
          </p:nvPr>
        </p:nvSpPr>
        <p:spPr bwMode="gray">
          <a:xfrm>
            <a:off x="6734677" y="4730400"/>
            <a:ext cx="2003661" cy="432000"/>
          </a:xfrm>
        </p:spPr>
        <p:txBody>
          <a:bodyPr/>
          <a:lstStyle>
            <a:lvl1pPr marL="0" marR="0" indent="0" algn="ctr" defTabSz="685800" rtl="0" eaLnBrk="1" fontAlgn="auto" latinLnBrk="0" hangingPunct="1">
              <a:lnSpc>
                <a:spcPct val="90000"/>
              </a:lnSpc>
              <a:spcBef>
                <a:spcPts val="0"/>
              </a:spcBef>
              <a:spcAft>
                <a:spcPts val="750"/>
              </a:spcAft>
              <a:buClrTx/>
              <a:buSzTx/>
              <a:buFont typeface="Arial" panose="020B0604020202020204" pitchFamily="34" charset="0"/>
              <a:buNone/>
              <a:tabLst/>
              <a:defRPr/>
            </a:lvl1pPr>
            <a:lvl2pPr algn="ctr">
              <a:defRPr/>
            </a:lvl2pPr>
            <a:lvl3pPr algn="ctr">
              <a:defRPr/>
            </a:lvl3pPr>
            <a:lvl4pPr algn="ctr">
              <a:defRPr/>
            </a:lvl4pPr>
            <a:lvl5pPr algn="ctr">
              <a:defRPr/>
            </a:lvl5pPr>
          </a:lstStyle>
          <a:p>
            <a:pPr lvl="0"/>
            <a:r>
              <a:rPr lang="de-DE" noProof="0" dirty="0"/>
              <a:t>Hier steht der Agendapunkt.</a:t>
            </a:r>
          </a:p>
        </p:txBody>
      </p:sp>
      <p:sp>
        <p:nvSpPr>
          <p:cNvPr id="29" name="Bild 4"/>
          <p:cNvSpPr>
            <a:spLocks noGrp="1" noChangeAspect="1"/>
          </p:cNvSpPr>
          <p:nvPr>
            <p:ph type="pic" sz="quarter" idx="54" hasCustomPrompt="1"/>
          </p:nvPr>
        </p:nvSpPr>
        <p:spPr bwMode="gray">
          <a:xfrm>
            <a:off x="6980844"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30" name="Nr. 4"/>
          <p:cNvSpPr>
            <a:spLocks noGrp="1" noChangeAspect="1"/>
          </p:cNvSpPr>
          <p:nvPr>
            <p:ph type="body" sz="quarter" idx="55" hasCustomPrompt="1"/>
          </p:nvPr>
        </p:nvSpPr>
        <p:spPr bwMode="gray">
          <a:xfrm>
            <a:off x="7277564"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EA896B6F-A5EA-4C24-B5C4-5F0E267A0AD8}" type="datetime1">
              <a:rPr lang="de-DE" noProof="0" smtClean="0"/>
              <a:t>27.10.2021</a:t>
            </a:fld>
            <a:endParaRPr lang="de-DE" noProof="0" dirty="0"/>
          </a:p>
        </p:txBody>
      </p:sp>
    </p:spTree>
    <p:extLst>
      <p:ext uri="{BB962C8B-B14F-4D97-AF65-F5344CB8AC3E}">
        <p14:creationId xmlns:p14="http://schemas.microsoft.com/office/powerpoint/2010/main" val="11025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13" name="Bild 1"/>
          <p:cNvSpPr>
            <a:spLocks noGrp="1" noChangeAspect="1"/>
          </p:cNvSpPr>
          <p:nvPr>
            <p:ph type="pic" sz="quarter" idx="34" hasCustomPrompt="1"/>
          </p:nvPr>
        </p:nvSpPr>
        <p:spPr bwMode="gray">
          <a:xfrm>
            <a:off x="627824"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14" name="Nr. 1"/>
          <p:cNvSpPr>
            <a:spLocks noGrp="1" noChangeAspect="1"/>
          </p:cNvSpPr>
          <p:nvPr>
            <p:ph type="body" sz="quarter" idx="44" hasCustomPrompt="1"/>
          </p:nvPr>
        </p:nvSpPr>
        <p:spPr bwMode="gray">
          <a:xfrm>
            <a:off x="884110" y="2668667"/>
            <a:ext cx="675585" cy="900000"/>
          </a:xfrm>
          <a:prstGeom prst="ellipse">
            <a:avLst/>
          </a:prstGeom>
          <a:solidFill>
            <a:srgbClr val="66BA06">
              <a:alpha val="60000"/>
            </a:srgbClr>
          </a:solidFill>
        </p:spPr>
        <p:txBody>
          <a:bodyPr anchor="ctr" anchorCtr="0"/>
          <a:lstStyle>
            <a:lvl1pPr marL="0" indent="0" algn="ctr">
              <a:buNone/>
              <a:defRPr sz="2700" b="1">
                <a:solidFill>
                  <a:schemeClr val="bg1"/>
                </a:solidFill>
              </a:defRPr>
            </a:lvl1pPr>
          </a:lstStyle>
          <a:p>
            <a:pPr lvl="0"/>
            <a:r>
              <a:rPr lang="de-DE" noProof="0" dirty="0"/>
              <a:t>Nr.</a:t>
            </a:r>
          </a:p>
        </p:txBody>
      </p:sp>
      <p:sp>
        <p:nvSpPr>
          <p:cNvPr id="3" name="Text 1"/>
          <p:cNvSpPr>
            <a:spLocks noGrp="1"/>
          </p:cNvSpPr>
          <p:nvPr>
            <p:ph type="body" sz="quarter" idx="46" hasCustomPrompt="1"/>
          </p:nvPr>
        </p:nvSpPr>
        <p:spPr bwMode="gray">
          <a:xfrm>
            <a:off x="404865" y="4370400"/>
            <a:ext cx="1579706" cy="792000"/>
          </a:xfrm>
        </p:spPr>
        <p:txBody>
          <a:bodyPr/>
          <a:lstStyle>
            <a:lvl1pPr marL="0" marR="0" indent="0" algn="ctr" defTabSz="685800" rtl="0" eaLnBrk="1" fontAlgn="auto" latinLnBrk="0" hangingPunct="1">
              <a:lnSpc>
                <a:spcPct val="90000"/>
              </a:lnSpc>
              <a:spcBef>
                <a:spcPts val="0"/>
              </a:spcBef>
              <a:spcAft>
                <a:spcPts val="750"/>
              </a:spcAft>
              <a:buClrTx/>
              <a:buSzTx/>
              <a:buFont typeface="Arial" panose="020B0604020202020204" pitchFamily="34" charset="0"/>
              <a:buNone/>
              <a:tabLst/>
              <a:defRPr sz="1050" baseline="0"/>
            </a:lvl1pPr>
            <a:lvl2pPr algn="ctr">
              <a:defRPr/>
            </a:lvl2pPr>
            <a:lvl3pPr algn="ctr">
              <a:defRPr/>
            </a:lvl3pPr>
            <a:lvl4pPr algn="ctr">
              <a:defRPr/>
            </a:lvl4pPr>
            <a:lvl5pPr algn="ctr">
              <a:defRPr/>
            </a:lvl5pPr>
          </a:lstStyle>
          <a:p>
            <a:pPr lvl="0"/>
            <a:r>
              <a:rPr lang="de-DE" noProof="0" dirty="0"/>
              <a:t>Hier steht der Agendapunkt.</a:t>
            </a:r>
          </a:p>
        </p:txBody>
      </p:sp>
      <p:cxnSp>
        <p:nvCxnSpPr>
          <p:cNvPr id="21" name="Linie 1"/>
          <p:cNvCxnSpPr/>
          <p:nvPr userDrawn="1"/>
        </p:nvCxnSpPr>
        <p:spPr bwMode="gray">
          <a:xfrm flipV="1">
            <a:off x="2038939" y="2779200"/>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Bild 2"/>
          <p:cNvSpPr>
            <a:spLocks noGrp="1" noChangeAspect="1"/>
          </p:cNvSpPr>
          <p:nvPr>
            <p:ph type="pic" sz="quarter" idx="47" hasCustomPrompt="1"/>
          </p:nvPr>
        </p:nvSpPr>
        <p:spPr bwMode="gray">
          <a:xfrm>
            <a:off x="2289082"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23" name="Nr. 2"/>
          <p:cNvSpPr>
            <a:spLocks noGrp="1" noChangeAspect="1"/>
          </p:cNvSpPr>
          <p:nvPr>
            <p:ph type="body" sz="quarter" idx="48" hasCustomPrompt="1"/>
          </p:nvPr>
        </p:nvSpPr>
        <p:spPr bwMode="gray">
          <a:xfrm>
            <a:off x="2545367" y="2668667"/>
            <a:ext cx="675585" cy="900000"/>
          </a:xfrm>
          <a:prstGeom prst="ellipse">
            <a:avLst/>
          </a:prstGeom>
          <a:solidFill>
            <a:schemeClr val="accent2">
              <a:alpha val="60000"/>
            </a:schemeClr>
          </a:solidFill>
        </p:spPr>
        <p:txBody>
          <a:bodyPr anchor="ctr" anchorCtr="0"/>
          <a:lstStyle>
            <a:lvl1pPr marL="0" indent="0" algn="ctr">
              <a:buNone/>
              <a:defRPr sz="2700" b="1">
                <a:solidFill>
                  <a:schemeClr val="bg1"/>
                </a:solidFill>
              </a:defRPr>
            </a:lvl1pPr>
          </a:lstStyle>
          <a:p>
            <a:pPr lvl="0"/>
            <a:r>
              <a:rPr lang="de-DE" noProof="0" dirty="0"/>
              <a:t>Nr.</a:t>
            </a:r>
          </a:p>
        </p:txBody>
      </p:sp>
      <p:sp>
        <p:nvSpPr>
          <p:cNvPr id="24" name="Text 2"/>
          <p:cNvSpPr>
            <a:spLocks noGrp="1"/>
          </p:cNvSpPr>
          <p:nvPr>
            <p:ph type="body" sz="quarter" idx="49" hasCustomPrompt="1"/>
          </p:nvPr>
        </p:nvSpPr>
        <p:spPr bwMode="gray">
          <a:xfrm>
            <a:off x="2093306" y="4370400"/>
            <a:ext cx="1579706" cy="792000"/>
          </a:xfrm>
        </p:spPr>
        <p:txBody>
          <a:bodyPr/>
          <a:lstStyle>
            <a:lvl1pPr marL="0" indent="0" algn="ctr">
              <a:buNone/>
              <a:defRPr sz="1050"/>
            </a:lvl1pPr>
            <a:lvl2pPr algn="ctr">
              <a:defRPr/>
            </a:lvl2pPr>
            <a:lvl3pPr algn="ctr">
              <a:defRPr/>
            </a:lvl3pPr>
            <a:lvl4pPr algn="ctr">
              <a:defRPr/>
            </a:lvl4pPr>
            <a:lvl5pPr algn="ctr">
              <a:defRPr/>
            </a:lvl5pPr>
          </a:lstStyle>
          <a:p>
            <a:pPr lvl="0"/>
            <a:r>
              <a:rPr lang="de-DE" noProof="0" dirty="0"/>
              <a:t>Hier steht der Agendapunkt.</a:t>
            </a:r>
          </a:p>
        </p:txBody>
      </p:sp>
      <p:cxnSp>
        <p:nvCxnSpPr>
          <p:cNvPr id="28" name="Linie 2"/>
          <p:cNvCxnSpPr/>
          <p:nvPr userDrawn="1"/>
        </p:nvCxnSpPr>
        <p:spPr bwMode="gray">
          <a:xfrm flipV="1">
            <a:off x="3727380" y="2779200"/>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Bild 3"/>
          <p:cNvSpPr>
            <a:spLocks noGrp="1" noChangeAspect="1"/>
          </p:cNvSpPr>
          <p:nvPr>
            <p:ph type="pic" sz="quarter" idx="50" hasCustomPrompt="1"/>
          </p:nvPr>
        </p:nvSpPr>
        <p:spPr bwMode="gray">
          <a:xfrm>
            <a:off x="3977523"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26" name="Nr. 3"/>
          <p:cNvSpPr>
            <a:spLocks noGrp="1" noChangeAspect="1"/>
          </p:cNvSpPr>
          <p:nvPr>
            <p:ph type="body" sz="quarter" idx="51" hasCustomPrompt="1"/>
          </p:nvPr>
        </p:nvSpPr>
        <p:spPr bwMode="gray">
          <a:xfrm>
            <a:off x="4233808" y="2668667"/>
            <a:ext cx="675585" cy="900000"/>
          </a:xfrm>
          <a:prstGeom prst="ellipse">
            <a:avLst/>
          </a:prstGeom>
          <a:solidFill>
            <a:schemeClr val="accent2">
              <a:alpha val="60000"/>
            </a:schemeClr>
          </a:solidFill>
        </p:spPr>
        <p:txBody>
          <a:bodyPr anchor="ctr" anchorCtr="0"/>
          <a:lstStyle>
            <a:lvl1pPr marL="0" indent="0" algn="ctr">
              <a:buNone/>
              <a:defRPr sz="2700" b="1">
                <a:solidFill>
                  <a:schemeClr val="bg1"/>
                </a:solidFill>
              </a:defRPr>
            </a:lvl1pPr>
          </a:lstStyle>
          <a:p>
            <a:pPr lvl="0"/>
            <a:r>
              <a:rPr lang="de-DE" noProof="0" dirty="0"/>
              <a:t>Nr.</a:t>
            </a:r>
          </a:p>
        </p:txBody>
      </p:sp>
      <p:sp>
        <p:nvSpPr>
          <p:cNvPr id="27" name="Text 3"/>
          <p:cNvSpPr>
            <a:spLocks noGrp="1"/>
          </p:cNvSpPr>
          <p:nvPr>
            <p:ph type="body" sz="quarter" idx="52" hasCustomPrompt="1"/>
          </p:nvPr>
        </p:nvSpPr>
        <p:spPr bwMode="gray">
          <a:xfrm>
            <a:off x="3781747" y="4370400"/>
            <a:ext cx="1579706" cy="792000"/>
          </a:xfrm>
        </p:spPr>
        <p:txBody>
          <a:bodyPr/>
          <a:lstStyle>
            <a:lvl1pPr marL="0" indent="0" algn="ctr">
              <a:buNone/>
              <a:defRPr sz="1050"/>
            </a:lvl1pPr>
            <a:lvl2pPr algn="ctr">
              <a:defRPr/>
            </a:lvl2pPr>
            <a:lvl3pPr algn="ctr">
              <a:defRPr/>
            </a:lvl3pPr>
            <a:lvl4pPr algn="ctr">
              <a:defRPr/>
            </a:lvl4pPr>
            <a:lvl5pPr algn="ctr">
              <a:defRPr/>
            </a:lvl5pPr>
          </a:lstStyle>
          <a:p>
            <a:pPr lvl="0"/>
            <a:r>
              <a:rPr lang="de-DE" noProof="0" dirty="0"/>
              <a:t>Hier steht der Agendapunkt.</a:t>
            </a:r>
          </a:p>
        </p:txBody>
      </p:sp>
      <p:cxnSp>
        <p:nvCxnSpPr>
          <p:cNvPr id="31" name="Linie 3"/>
          <p:cNvCxnSpPr/>
          <p:nvPr userDrawn="1"/>
        </p:nvCxnSpPr>
        <p:spPr bwMode="gray">
          <a:xfrm flipV="1">
            <a:off x="5415821" y="2779200"/>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Text 4"/>
          <p:cNvSpPr>
            <a:spLocks noGrp="1"/>
          </p:cNvSpPr>
          <p:nvPr>
            <p:ph type="body" sz="quarter" idx="53" hasCustomPrompt="1"/>
          </p:nvPr>
        </p:nvSpPr>
        <p:spPr bwMode="gray">
          <a:xfrm>
            <a:off x="5470189" y="4370400"/>
            <a:ext cx="1579706" cy="792000"/>
          </a:xfrm>
        </p:spPr>
        <p:txBody>
          <a:bodyPr/>
          <a:lstStyle>
            <a:lvl1pPr marL="0" indent="0" algn="ctr">
              <a:buNone/>
              <a:defRPr sz="1050"/>
            </a:lvl1pPr>
            <a:lvl2pPr algn="ctr">
              <a:defRPr/>
            </a:lvl2pPr>
            <a:lvl3pPr algn="ctr">
              <a:defRPr/>
            </a:lvl3pPr>
            <a:lvl4pPr algn="ctr">
              <a:defRPr/>
            </a:lvl4pPr>
            <a:lvl5pPr algn="ctr">
              <a:defRPr/>
            </a:lvl5pPr>
          </a:lstStyle>
          <a:p>
            <a:pPr lvl="0"/>
            <a:r>
              <a:rPr lang="de-DE" noProof="0" dirty="0"/>
              <a:t>Hier steht der Agendapunkt.</a:t>
            </a:r>
          </a:p>
        </p:txBody>
      </p:sp>
      <p:sp>
        <p:nvSpPr>
          <p:cNvPr id="29" name="Bild 4"/>
          <p:cNvSpPr>
            <a:spLocks noGrp="1" noChangeAspect="1"/>
          </p:cNvSpPr>
          <p:nvPr>
            <p:ph type="pic" sz="quarter" idx="54" hasCustomPrompt="1"/>
          </p:nvPr>
        </p:nvSpPr>
        <p:spPr bwMode="gray">
          <a:xfrm>
            <a:off x="5665964"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30" name="Nr. 4"/>
          <p:cNvSpPr>
            <a:spLocks noGrp="1" noChangeAspect="1"/>
          </p:cNvSpPr>
          <p:nvPr>
            <p:ph type="body" sz="quarter" idx="55" hasCustomPrompt="1"/>
          </p:nvPr>
        </p:nvSpPr>
        <p:spPr bwMode="gray">
          <a:xfrm>
            <a:off x="5922250" y="2668667"/>
            <a:ext cx="675585" cy="900000"/>
          </a:xfrm>
          <a:prstGeom prst="ellipse">
            <a:avLst/>
          </a:prstGeom>
          <a:solidFill>
            <a:schemeClr val="accent2">
              <a:alpha val="60000"/>
            </a:schemeClr>
          </a:solidFill>
        </p:spPr>
        <p:txBody>
          <a:bodyPr anchor="ctr" anchorCtr="0"/>
          <a:lstStyle>
            <a:lvl1pPr marL="0" indent="0" algn="ctr">
              <a:buNone/>
              <a:defRPr sz="2700" b="1">
                <a:solidFill>
                  <a:schemeClr val="bg1"/>
                </a:solidFill>
              </a:defRPr>
            </a:lvl1pPr>
          </a:lstStyle>
          <a:p>
            <a:pPr lvl="0"/>
            <a:r>
              <a:rPr lang="de-DE" noProof="0" dirty="0"/>
              <a:t>Nr.</a:t>
            </a:r>
          </a:p>
        </p:txBody>
      </p:sp>
      <p:cxnSp>
        <p:nvCxnSpPr>
          <p:cNvPr id="33" name="Linie 4"/>
          <p:cNvCxnSpPr/>
          <p:nvPr userDrawn="1"/>
        </p:nvCxnSpPr>
        <p:spPr bwMode="gray">
          <a:xfrm flipV="1">
            <a:off x="7104263" y="2779200"/>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 name="Text 5"/>
          <p:cNvSpPr>
            <a:spLocks noGrp="1"/>
          </p:cNvSpPr>
          <p:nvPr>
            <p:ph type="body" sz="quarter" idx="56" hasCustomPrompt="1"/>
          </p:nvPr>
        </p:nvSpPr>
        <p:spPr bwMode="gray">
          <a:xfrm>
            <a:off x="7158632" y="4370400"/>
            <a:ext cx="1579706" cy="792000"/>
          </a:xfrm>
        </p:spPr>
        <p:txBody>
          <a:bodyPr/>
          <a:lstStyle>
            <a:lvl1pPr marL="0" indent="0" algn="ctr">
              <a:buNone/>
              <a:defRPr sz="1050"/>
            </a:lvl1pPr>
            <a:lvl2pPr algn="ctr">
              <a:defRPr/>
            </a:lvl2pPr>
            <a:lvl3pPr algn="ctr">
              <a:defRPr/>
            </a:lvl3pPr>
            <a:lvl4pPr algn="ctr">
              <a:defRPr/>
            </a:lvl4pPr>
            <a:lvl5pPr algn="ctr">
              <a:defRPr/>
            </a:lvl5pPr>
          </a:lstStyle>
          <a:p>
            <a:pPr lvl="0"/>
            <a:r>
              <a:rPr lang="de-DE" noProof="0" dirty="0"/>
              <a:t>Hier steht der Agendapunkt.</a:t>
            </a:r>
          </a:p>
        </p:txBody>
      </p:sp>
      <p:sp>
        <p:nvSpPr>
          <p:cNvPr id="34" name="Bild 5"/>
          <p:cNvSpPr>
            <a:spLocks noGrp="1" noChangeAspect="1"/>
          </p:cNvSpPr>
          <p:nvPr>
            <p:ph type="pic" sz="quarter" idx="57" hasCustomPrompt="1"/>
          </p:nvPr>
        </p:nvSpPr>
        <p:spPr bwMode="gray">
          <a:xfrm>
            <a:off x="7327222"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35" name="Nr. 5"/>
          <p:cNvSpPr>
            <a:spLocks noGrp="1" noChangeAspect="1"/>
          </p:cNvSpPr>
          <p:nvPr>
            <p:ph type="body" sz="quarter" idx="58" hasCustomPrompt="1"/>
          </p:nvPr>
        </p:nvSpPr>
        <p:spPr bwMode="gray">
          <a:xfrm>
            <a:off x="7583508" y="2668667"/>
            <a:ext cx="675585" cy="900000"/>
          </a:xfrm>
          <a:prstGeom prst="ellipse">
            <a:avLst/>
          </a:prstGeom>
          <a:solidFill>
            <a:schemeClr val="accent2">
              <a:alpha val="60000"/>
            </a:schemeClr>
          </a:solidFill>
        </p:spPr>
        <p:txBody>
          <a:bodyPr anchor="ctr" anchorCtr="0"/>
          <a:lstStyle>
            <a:lvl1pPr marL="0" indent="0" algn="ctr">
              <a:buNone/>
              <a:defRPr sz="2700" b="1">
                <a:solidFill>
                  <a:schemeClr val="bg1"/>
                </a:solidFill>
              </a:defRPr>
            </a:lvl1pPr>
          </a:lstStyle>
          <a:p>
            <a:pPr lvl="0"/>
            <a:r>
              <a:rPr lang="de-DE" noProof="0" dirty="0"/>
              <a:t>Nr.</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26ADA944-60FF-4E00-B707-4AB59FACF2B8}" type="datetime1">
              <a:rPr lang="de-DE" noProof="0" smtClean="0"/>
              <a:t>27.10.2021</a:t>
            </a:fld>
            <a:endParaRPr lang="de-DE" noProof="0" dirty="0"/>
          </a:p>
        </p:txBody>
      </p:sp>
    </p:spTree>
    <p:extLst>
      <p:ext uri="{BB962C8B-B14F-4D97-AF65-F5344CB8AC3E}">
        <p14:creationId xmlns:p14="http://schemas.microsoft.com/office/powerpoint/2010/main" val="37791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Headline, Subline einzeilig">
    <p:spTree>
      <p:nvGrpSpPr>
        <p:cNvPr id="1" name=""/>
        <p:cNvGrpSpPr/>
        <p:nvPr/>
      </p:nvGrpSpPr>
      <p:grpSpPr>
        <a:xfrm>
          <a:off x="0" y="0"/>
          <a:ext cx="0" cy="0"/>
          <a:chOff x="0" y="0"/>
          <a:chExt cx="0" cy="0"/>
        </a:xfrm>
      </p:grpSpPr>
      <p:sp>
        <p:nvSpPr>
          <p:cNvPr id="3" name="Textplatzhalter 6"/>
          <p:cNvSpPr>
            <a:spLocks noGrp="1"/>
          </p:cNvSpPr>
          <p:nvPr>
            <p:ph type="body" sz="quarter" idx="10"/>
          </p:nvPr>
        </p:nvSpPr>
        <p:spPr>
          <a:xfrm>
            <a:off x="873209" y="4752240"/>
            <a:ext cx="7524147" cy="463181"/>
          </a:xfrm>
          <a:prstGeom prst="rect">
            <a:avLst/>
          </a:prstGeom>
          <a:solidFill>
            <a:srgbClr val="66BA06"/>
          </a:solidFill>
        </p:spPr>
        <p:txBody>
          <a:bodyPr lIns="358085" tIns="37897" rIns="74601" bIns="37897"/>
          <a:lstStyle>
            <a:lvl1pPr>
              <a:buNone/>
              <a:defRPr sz="2700" b="1">
                <a:solidFill>
                  <a:schemeClr val="bg1"/>
                </a:solidFill>
              </a:defRPr>
            </a:lvl1pPr>
          </a:lstStyle>
          <a:p>
            <a:pPr lvl="0"/>
            <a:r>
              <a:rPr lang="de-DE" smtClean="0"/>
              <a:t>Textmasterformat bearbeiten</a:t>
            </a:r>
          </a:p>
        </p:txBody>
      </p:sp>
      <p:sp>
        <p:nvSpPr>
          <p:cNvPr id="4" name="Textplatzhalter 6"/>
          <p:cNvSpPr>
            <a:spLocks noGrp="1"/>
          </p:cNvSpPr>
          <p:nvPr>
            <p:ph type="body" sz="quarter" idx="11"/>
          </p:nvPr>
        </p:nvSpPr>
        <p:spPr>
          <a:xfrm>
            <a:off x="873209" y="5277179"/>
            <a:ext cx="7524147" cy="463181"/>
          </a:xfrm>
          <a:prstGeom prst="rect">
            <a:avLst/>
          </a:prstGeom>
          <a:solidFill>
            <a:schemeClr val="bg1">
              <a:lumMod val="85000"/>
            </a:schemeClr>
          </a:solidFill>
        </p:spPr>
        <p:txBody>
          <a:bodyPr lIns="358085" tIns="37897" rIns="74601" bIns="37897" anchor="ctr" anchorCtr="0"/>
          <a:lstStyle>
            <a:lvl1pPr>
              <a:buNone/>
              <a:defRPr sz="2100" b="0">
                <a:solidFill>
                  <a:schemeClr val="tx1"/>
                </a:solidFill>
              </a:defRPr>
            </a:lvl1pPr>
          </a:lstStyle>
          <a:p>
            <a:pPr lvl="0"/>
            <a:r>
              <a:rPr lang="de-DE" smtClean="0"/>
              <a:t>Textmasterformat bearbeiten</a:t>
            </a:r>
          </a:p>
        </p:txBody>
      </p:sp>
      <p:sp>
        <p:nvSpPr>
          <p:cNvPr id="5" name="Textplatzhalter 6"/>
          <p:cNvSpPr>
            <a:spLocks noGrp="1"/>
          </p:cNvSpPr>
          <p:nvPr>
            <p:ph type="body" sz="quarter" idx="12"/>
          </p:nvPr>
        </p:nvSpPr>
        <p:spPr>
          <a:xfrm>
            <a:off x="873209" y="5802118"/>
            <a:ext cx="7524147" cy="308788"/>
          </a:xfrm>
          <a:prstGeom prst="rect">
            <a:avLst/>
          </a:prstGeom>
          <a:solidFill>
            <a:schemeClr val="bg1">
              <a:lumMod val="85000"/>
            </a:schemeClr>
          </a:solidFill>
        </p:spPr>
        <p:txBody>
          <a:bodyPr lIns="358085" tIns="37897" rIns="74601" bIns="37897"/>
          <a:lstStyle>
            <a:lvl1pPr>
              <a:buNone/>
              <a:defRPr sz="1200" b="0">
                <a:solidFill>
                  <a:schemeClr val="tx1"/>
                </a:solidFill>
              </a:defRPr>
            </a:lvl1pPr>
          </a:lstStyle>
          <a:p>
            <a:pPr lvl="0"/>
            <a:r>
              <a:rPr lang="de-DE" smtClean="0"/>
              <a:t>Textmasterformat bearbeiten</a:t>
            </a:r>
          </a:p>
        </p:txBody>
      </p:sp>
    </p:spTree>
    <p:extLst>
      <p:ext uri="{BB962C8B-B14F-4D97-AF65-F5344CB8AC3E}">
        <p14:creationId xmlns:p14="http://schemas.microsoft.com/office/powerpoint/2010/main" val="35532014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3" name="Nr. 1"/>
          <p:cNvSpPr>
            <a:spLocks noGrp="1"/>
          </p:cNvSpPr>
          <p:nvPr>
            <p:ph type="body" sz="quarter" idx="16" hasCustomPrompt="1"/>
          </p:nvPr>
        </p:nvSpPr>
        <p:spPr bwMode="gray">
          <a:xfrm>
            <a:off x="404866" y="1871663"/>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0" name="Text 1"/>
          <p:cNvSpPr>
            <a:spLocks noGrp="1"/>
          </p:cNvSpPr>
          <p:nvPr>
            <p:ph type="body" sz="quarter" idx="21" hasCustomPrompt="1"/>
          </p:nvPr>
        </p:nvSpPr>
        <p:spPr bwMode="gray">
          <a:xfrm>
            <a:off x="1200306" y="1871663"/>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9" name="Linie 1"/>
          <p:cNvSpPr>
            <a:spLocks noGrp="1"/>
          </p:cNvSpPr>
          <p:nvPr>
            <p:ph type="body" sz="quarter" idx="26" hasCustomPrompt="1"/>
          </p:nvPr>
        </p:nvSpPr>
        <p:spPr bwMode="gray">
          <a:xfrm>
            <a:off x="404865" y="2643905"/>
            <a:ext cx="4004593" cy="7200"/>
          </a:xfrm>
          <a:solidFill>
            <a:schemeClr val="accent2"/>
          </a:solidFill>
        </p:spPr>
        <p:txBody>
          <a:bodyPr/>
          <a:lstStyle>
            <a:lvl1pPr marL="0" indent="0">
              <a:buNone/>
              <a:defRPr/>
            </a:lvl1pPr>
          </a:lstStyle>
          <a:p>
            <a:pPr lvl="0"/>
            <a:r>
              <a:rPr lang="de-DE" noProof="0" dirty="0"/>
              <a:t> </a:t>
            </a:r>
          </a:p>
        </p:txBody>
      </p:sp>
      <p:sp>
        <p:nvSpPr>
          <p:cNvPr id="14" name="Nr. 2"/>
          <p:cNvSpPr>
            <a:spLocks noGrp="1"/>
          </p:cNvSpPr>
          <p:nvPr>
            <p:ph type="body" sz="quarter" idx="17" hasCustomPrompt="1"/>
          </p:nvPr>
        </p:nvSpPr>
        <p:spPr bwMode="gray">
          <a:xfrm>
            <a:off x="404866" y="2667347"/>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1" name="Text 2"/>
          <p:cNvSpPr>
            <a:spLocks noGrp="1"/>
          </p:cNvSpPr>
          <p:nvPr>
            <p:ph type="body" sz="quarter" idx="22" hasCustomPrompt="1"/>
          </p:nvPr>
        </p:nvSpPr>
        <p:spPr bwMode="gray">
          <a:xfrm>
            <a:off x="1200306" y="2667347"/>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25" name="Linie 2"/>
          <p:cNvSpPr>
            <a:spLocks noGrp="1"/>
          </p:cNvSpPr>
          <p:nvPr>
            <p:ph type="body" sz="quarter" idx="27" hasCustomPrompt="1"/>
          </p:nvPr>
        </p:nvSpPr>
        <p:spPr bwMode="gray">
          <a:xfrm>
            <a:off x="404865" y="3439589"/>
            <a:ext cx="4004593" cy="7200"/>
          </a:xfrm>
          <a:solidFill>
            <a:schemeClr val="accent2"/>
          </a:solidFill>
        </p:spPr>
        <p:txBody>
          <a:bodyPr/>
          <a:lstStyle>
            <a:lvl1pPr marL="0" indent="0">
              <a:buNone/>
              <a:defRPr/>
            </a:lvl1pPr>
          </a:lstStyle>
          <a:p>
            <a:pPr lvl="0"/>
            <a:r>
              <a:rPr lang="de-DE" noProof="0" dirty="0"/>
              <a:t> </a:t>
            </a:r>
          </a:p>
        </p:txBody>
      </p:sp>
      <p:sp>
        <p:nvSpPr>
          <p:cNvPr id="16" name="Nr. 3"/>
          <p:cNvSpPr>
            <a:spLocks noGrp="1"/>
          </p:cNvSpPr>
          <p:nvPr>
            <p:ph type="body" sz="quarter" idx="18" hasCustomPrompt="1"/>
          </p:nvPr>
        </p:nvSpPr>
        <p:spPr bwMode="gray">
          <a:xfrm>
            <a:off x="404866" y="3463031"/>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2" name="Text 3"/>
          <p:cNvSpPr>
            <a:spLocks noGrp="1"/>
          </p:cNvSpPr>
          <p:nvPr>
            <p:ph type="body" sz="quarter" idx="23" hasCustomPrompt="1"/>
          </p:nvPr>
        </p:nvSpPr>
        <p:spPr bwMode="gray">
          <a:xfrm>
            <a:off x="1200306" y="3463031"/>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26" name="Linie 3"/>
          <p:cNvSpPr>
            <a:spLocks noGrp="1"/>
          </p:cNvSpPr>
          <p:nvPr>
            <p:ph type="body" sz="quarter" idx="28" hasCustomPrompt="1"/>
          </p:nvPr>
        </p:nvSpPr>
        <p:spPr bwMode="gray">
          <a:xfrm>
            <a:off x="404865" y="4235273"/>
            <a:ext cx="4004593" cy="7200"/>
          </a:xfrm>
          <a:solidFill>
            <a:schemeClr val="accent2"/>
          </a:solidFill>
        </p:spPr>
        <p:txBody>
          <a:bodyPr/>
          <a:lstStyle>
            <a:lvl1pPr marL="0" indent="0">
              <a:buNone/>
              <a:defRPr/>
            </a:lvl1pPr>
          </a:lstStyle>
          <a:p>
            <a:pPr lvl="0"/>
            <a:r>
              <a:rPr lang="de-DE" noProof="0" dirty="0"/>
              <a:t> </a:t>
            </a:r>
          </a:p>
        </p:txBody>
      </p:sp>
      <p:sp>
        <p:nvSpPr>
          <p:cNvPr id="18" name="Nr. 4"/>
          <p:cNvSpPr>
            <a:spLocks noGrp="1"/>
          </p:cNvSpPr>
          <p:nvPr>
            <p:ph type="body" sz="quarter" idx="19" hasCustomPrompt="1"/>
          </p:nvPr>
        </p:nvSpPr>
        <p:spPr bwMode="gray">
          <a:xfrm>
            <a:off x="404866" y="4258715"/>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3" name="Text 4"/>
          <p:cNvSpPr>
            <a:spLocks noGrp="1"/>
          </p:cNvSpPr>
          <p:nvPr>
            <p:ph type="body" sz="quarter" idx="24" hasCustomPrompt="1"/>
          </p:nvPr>
        </p:nvSpPr>
        <p:spPr bwMode="gray">
          <a:xfrm>
            <a:off x="1200306" y="4258715"/>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27" name="Linie 4"/>
          <p:cNvSpPr>
            <a:spLocks noGrp="1"/>
          </p:cNvSpPr>
          <p:nvPr>
            <p:ph type="body" sz="quarter" idx="29" hasCustomPrompt="1"/>
          </p:nvPr>
        </p:nvSpPr>
        <p:spPr bwMode="gray">
          <a:xfrm>
            <a:off x="404865" y="5030957"/>
            <a:ext cx="4004593" cy="7200"/>
          </a:xfrm>
          <a:solidFill>
            <a:schemeClr val="accent2"/>
          </a:solidFill>
        </p:spPr>
        <p:txBody>
          <a:bodyPr/>
          <a:lstStyle>
            <a:lvl1pPr marL="0" indent="0">
              <a:buNone/>
              <a:defRPr/>
            </a:lvl1pPr>
          </a:lstStyle>
          <a:p>
            <a:pPr lvl="0"/>
            <a:r>
              <a:rPr lang="de-DE" noProof="0" dirty="0"/>
              <a:t> </a:t>
            </a:r>
          </a:p>
        </p:txBody>
      </p:sp>
      <p:sp>
        <p:nvSpPr>
          <p:cNvPr id="19" name="Nr. 5"/>
          <p:cNvSpPr>
            <a:spLocks noGrp="1"/>
          </p:cNvSpPr>
          <p:nvPr>
            <p:ph type="body" sz="quarter" idx="20" hasCustomPrompt="1"/>
          </p:nvPr>
        </p:nvSpPr>
        <p:spPr bwMode="gray">
          <a:xfrm>
            <a:off x="404866" y="5054400"/>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4" name="Text 5"/>
          <p:cNvSpPr>
            <a:spLocks noGrp="1"/>
          </p:cNvSpPr>
          <p:nvPr>
            <p:ph type="body" sz="quarter" idx="25" hasCustomPrompt="1"/>
          </p:nvPr>
        </p:nvSpPr>
        <p:spPr bwMode="gray">
          <a:xfrm>
            <a:off x="1200306" y="5054400"/>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28" name="Nr. 6"/>
          <p:cNvSpPr>
            <a:spLocks noGrp="1"/>
          </p:cNvSpPr>
          <p:nvPr>
            <p:ph type="body" sz="quarter" idx="30" hasCustomPrompt="1"/>
          </p:nvPr>
        </p:nvSpPr>
        <p:spPr bwMode="gray">
          <a:xfrm>
            <a:off x="4733716" y="1871663"/>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3" name="Text 6"/>
          <p:cNvSpPr>
            <a:spLocks noGrp="1"/>
          </p:cNvSpPr>
          <p:nvPr>
            <p:ph type="body" sz="quarter" idx="35" hasCustomPrompt="1"/>
          </p:nvPr>
        </p:nvSpPr>
        <p:spPr bwMode="gray">
          <a:xfrm>
            <a:off x="5528970" y="1871663"/>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38" name="Lnie 5"/>
          <p:cNvSpPr>
            <a:spLocks noGrp="1"/>
          </p:cNvSpPr>
          <p:nvPr>
            <p:ph type="body" sz="quarter" idx="40" hasCustomPrompt="1"/>
          </p:nvPr>
        </p:nvSpPr>
        <p:spPr bwMode="gray">
          <a:xfrm>
            <a:off x="4733717" y="2643905"/>
            <a:ext cx="4004593" cy="7200"/>
          </a:xfrm>
          <a:solidFill>
            <a:schemeClr val="accent2"/>
          </a:solidFill>
        </p:spPr>
        <p:txBody>
          <a:bodyPr/>
          <a:lstStyle>
            <a:lvl1pPr marL="0" indent="0">
              <a:buNone/>
              <a:defRPr/>
            </a:lvl1pPr>
          </a:lstStyle>
          <a:p>
            <a:pPr lvl="0"/>
            <a:r>
              <a:rPr lang="de-DE" noProof="0" dirty="0"/>
              <a:t> </a:t>
            </a:r>
          </a:p>
        </p:txBody>
      </p:sp>
      <p:sp>
        <p:nvSpPr>
          <p:cNvPr id="29" name="Nr. 7"/>
          <p:cNvSpPr>
            <a:spLocks noGrp="1"/>
          </p:cNvSpPr>
          <p:nvPr>
            <p:ph type="body" sz="quarter" idx="31" hasCustomPrompt="1"/>
          </p:nvPr>
        </p:nvSpPr>
        <p:spPr bwMode="gray">
          <a:xfrm>
            <a:off x="4733716" y="2667347"/>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4" name="Text 7"/>
          <p:cNvSpPr>
            <a:spLocks noGrp="1"/>
          </p:cNvSpPr>
          <p:nvPr>
            <p:ph type="body" sz="quarter" idx="36" hasCustomPrompt="1"/>
          </p:nvPr>
        </p:nvSpPr>
        <p:spPr bwMode="gray">
          <a:xfrm>
            <a:off x="5528970" y="2667347"/>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39" name="Linie 6"/>
          <p:cNvSpPr>
            <a:spLocks noGrp="1"/>
          </p:cNvSpPr>
          <p:nvPr>
            <p:ph type="body" sz="quarter" idx="41" hasCustomPrompt="1"/>
          </p:nvPr>
        </p:nvSpPr>
        <p:spPr bwMode="gray">
          <a:xfrm>
            <a:off x="4733717" y="3439589"/>
            <a:ext cx="4004593" cy="7200"/>
          </a:xfrm>
          <a:solidFill>
            <a:schemeClr val="accent2"/>
          </a:solidFill>
        </p:spPr>
        <p:txBody>
          <a:bodyPr/>
          <a:lstStyle>
            <a:lvl1pPr marL="0" indent="0">
              <a:buNone/>
              <a:defRPr/>
            </a:lvl1pPr>
          </a:lstStyle>
          <a:p>
            <a:pPr lvl="0"/>
            <a:r>
              <a:rPr lang="de-DE" noProof="0" dirty="0"/>
              <a:t> </a:t>
            </a:r>
          </a:p>
        </p:txBody>
      </p:sp>
      <p:sp>
        <p:nvSpPr>
          <p:cNvPr id="30" name="Nr. 8"/>
          <p:cNvSpPr>
            <a:spLocks noGrp="1"/>
          </p:cNvSpPr>
          <p:nvPr>
            <p:ph type="body" sz="quarter" idx="32" hasCustomPrompt="1"/>
          </p:nvPr>
        </p:nvSpPr>
        <p:spPr bwMode="gray">
          <a:xfrm>
            <a:off x="4733716" y="3463031"/>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5" name="Text 8"/>
          <p:cNvSpPr>
            <a:spLocks noGrp="1"/>
          </p:cNvSpPr>
          <p:nvPr>
            <p:ph type="body" sz="quarter" idx="37" hasCustomPrompt="1"/>
          </p:nvPr>
        </p:nvSpPr>
        <p:spPr bwMode="gray">
          <a:xfrm>
            <a:off x="5528970" y="3463031"/>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40" name="Linie 7"/>
          <p:cNvSpPr>
            <a:spLocks noGrp="1"/>
          </p:cNvSpPr>
          <p:nvPr>
            <p:ph type="body" sz="quarter" idx="42" hasCustomPrompt="1"/>
          </p:nvPr>
        </p:nvSpPr>
        <p:spPr bwMode="gray">
          <a:xfrm>
            <a:off x="4733717" y="4235273"/>
            <a:ext cx="4004593" cy="7200"/>
          </a:xfrm>
          <a:solidFill>
            <a:schemeClr val="accent2"/>
          </a:solidFill>
        </p:spPr>
        <p:txBody>
          <a:bodyPr/>
          <a:lstStyle>
            <a:lvl1pPr marL="0" indent="0">
              <a:buNone/>
              <a:defRPr/>
            </a:lvl1pPr>
          </a:lstStyle>
          <a:p>
            <a:pPr lvl="0"/>
            <a:r>
              <a:rPr lang="de-DE" noProof="0" dirty="0"/>
              <a:t> </a:t>
            </a:r>
          </a:p>
        </p:txBody>
      </p:sp>
      <p:sp>
        <p:nvSpPr>
          <p:cNvPr id="31" name="Nr. 9"/>
          <p:cNvSpPr>
            <a:spLocks noGrp="1"/>
          </p:cNvSpPr>
          <p:nvPr>
            <p:ph type="body" sz="quarter" idx="33" hasCustomPrompt="1"/>
          </p:nvPr>
        </p:nvSpPr>
        <p:spPr bwMode="gray">
          <a:xfrm>
            <a:off x="4733716" y="4258715"/>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6" name="Text 9"/>
          <p:cNvSpPr>
            <a:spLocks noGrp="1"/>
          </p:cNvSpPr>
          <p:nvPr>
            <p:ph type="body" sz="quarter" idx="38" hasCustomPrompt="1"/>
          </p:nvPr>
        </p:nvSpPr>
        <p:spPr bwMode="gray">
          <a:xfrm>
            <a:off x="5528970" y="4258715"/>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41" name="Linie 8"/>
          <p:cNvSpPr>
            <a:spLocks noGrp="1"/>
          </p:cNvSpPr>
          <p:nvPr>
            <p:ph type="body" sz="quarter" idx="43" hasCustomPrompt="1"/>
          </p:nvPr>
        </p:nvSpPr>
        <p:spPr bwMode="gray">
          <a:xfrm>
            <a:off x="4733717" y="5030957"/>
            <a:ext cx="4004593" cy="7200"/>
          </a:xfrm>
          <a:solidFill>
            <a:schemeClr val="accent2"/>
          </a:solidFill>
        </p:spPr>
        <p:txBody>
          <a:bodyPr/>
          <a:lstStyle>
            <a:lvl1pPr marL="0" indent="0">
              <a:buNone/>
              <a:defRPr/>
            </a:lvl1pPr>
          </a:lstStyle>
          <a:p>
            <a:pPr lvl="0"/>
            <a:r>
              <a:rPr lang="de-DE" noProof="0" dirty="0"/>
              <a:t> </a:t>
            </a:r>
          </a:p>
        </p:txBody>
      </p:sp>
      <p:sp>
        <p:nvSpPr>
          <p:cNvPr id="32" name="Nr. 10"/>
          <p:cNvSpPr>
            <a:spLocks noGrp="1"/>
          </p:cNvSpPr>
          <p:nvPr>
            <p:ph type="body" sz="quarter" idx="34" hasCustomPrompt="1"/>
          </p:nvPr>
        </p:nvSpPr>
        <p:spPr bwMode="gray">
          <a:xfrm>
            <a:off x="4733716" y="5054400"/>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7" name="Text 10"/>
          <p:cNvSpPr>
            <a:spLocks noGrp="1"/>
          </p:cNvSpPr>
          <p:nvPr>
            <p:ph type="body" sz="quarter" idx="39" hasCustomPrompt="1"/>
          </p:nvPr>
        </p:nvSpPr>
        <p:spPr bwMode="gray">
          <a:xfrm>
            <a:off x="5528970" y="5054400"/>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110F2F51-799F-411F-8AD6-FFA1CF94572E}" type="datetime1">
              <a:rPr lang="de-DE" noProof="0" smtClean="0"/>
              <a:t>27.10.2021</a:t>
            </a:fld>
            <a:endParaRPr lang="de-DE" noProof="0" dirty="0"/>
          </a:p>
        </p:txBody>
      </p:sp>
    </p:spTree>
    <p:extLst>
      <p:ext uri="{BB962C8B-B14F-4D97-AF65-F5344CB8AC3E}">
        <p14:creationId xmlns:p14="http://schemas.microsoft.com/office/powerpoint/2010/main" val="34940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42" name="Bild"/>
          <p:cNvSpPr>
            <a:spLocks noGrp="1" noChangeAspect="1"/>
          </p:cNvSpPr>
          <p:nvPr>
            <p:ph type="pic" sz="quarter" idx="16" hasCustomPrompt="1"/>
          </p:nvPr>
        </p:nvSpPr>
        <p:spPr bwMode="gray">
          <a:xfrm>
            <a:off x="405053" y="1872001"/>
            <a:ext cx="4004594"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28" name="Nr. 1"/>
          <p:cNvSpPr>
            <a:spLocks noGrp="1"/>
          </p:cNvSpPr>
          <p:nvPr>
            <p:ph type="body" sz="quarter" idx="30" hasCustomPrompt="1"/>
          </p:nvPr>
        </p:nvSpPr>
        <p:spPr bwMode="gray">
          <a:xfrm>
            <a:off x="4733716" y="1871663"/>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3" name="Text 1"/>
          <p:cNvSpPr>
            <a:spLocks noGrp="1"/>
          </p:cNvSpPr>
          <p:nvPr>
            <p:ph type="body" sz="quarter" idx="35" hasCustomPrompt="1"/>
          </p:nvPr>
        </p:nvSpPr>
        <p:spPr bwMode="gray">
          <a:xfrm>
            <a:off x="5528970" y="1871663"/>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38" name="Lnie 1"/>
          <p:cNvSpPr>
            <a:spLocks noGrp="1"/>
          </p:cNvSpPr>
          <p:nvPr>
            <p:ph type="body" sz="quarter" idx="40" hasCustomPrompt="1"/>
          </p:nvPr>
        </p:nvSpPr>
        <p:spPr bwMode="gray">
          <a:xfrm>
            <a:off x="4733717" y="2643905"/>
            <a:ext cx="4004593" cy="7200"/>
          </a:xfrm>
          <a:solidFill>
            <a:schemeClr val="accent2"/>
          </a:solidFill>
        </p:spPr>
        <p:txBody>
          <a:bodyPr/>
          <a:lstStyle>
            <a:lvl1pPr marL="0" indent="0">
              <a:buNone/>
              <a:defRPr/>
            </a:lvl1pPr>
          </a:lstStyle>
          <a:p>
            <a:pPr lvl="0"/>
            <a:r>
              <a:rPr lang="de-DE" noProof="0" dirty="0"/>
              <a:t> </a:t>
            </a:r>
          </a:p>
        </p:txBody>
      </p:sp>
      <p:sp>
        <p:nvSpPr>
          <p:cNvPr id="29" name="Nr. 2"/>
          <p:cNvSpPr>
            <a:spLocks noGrp="1"/>
          </p:cNvSpPr>
          <p:nvPr>
            <p:ph type="body" sz="quarter" idx="31" hasCustomPrompt="1"/>
          </p:nvPr>
        </p:nvSpPr>
        <p:spPr bwMode="gray">
          <a:xfrm>
            <a:off x="4733716" y="2667347"/>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4" name="Text 2"/>
          <p:cNvSpPr>
            <a:spLocks noGrp="1"/>
          </p:cNvSpPr>
          <p:nvPr>
            <p:ph type="body" sz="quarter" idx="36" hasCustomPrompt="1"/>
          </p:nvPr>
        </p:nvSpPr>
        <p:spPr bwMode="gray">
          <a:xfrm>
            <a:off x="5528970" y="2667347"/>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39" name="Linie 2"/>
          <p:cNvSpPr>
            <a:spLocks noGrp="1"/>
          </p:cNvSpPr>
          <p:nvPr>
            <p:ph type="body" sz="quarter" idx="41" hasCustomPrompt="1"/>
          </p:nvPr>
        </p:nvSpPr>
        <p:spPr bwMode="gray">
          <a:xfrm>
            <a:off x="4733717" y="3439589"/>
            <a:ext cx="4004593" cy="7200"/>
          </a:xfrm>
          <a:solidFill>
            <a:schemeClr val="accent2"/>
          </a:solidFill>
        </p:spPr>
        <p:txBody>
          <a:bodyPr/>
          <a:lstStyle>
            <a:lvl1pPr marL="0" indent="0">
              <a:buNone/>
              <a:defRPr/>
            </a:lvl1pPr>
          </a:lstStyle>
          <a:p>
            <a:pPr lvl="0"/>
            <a:r>
              <a:rPr lang="de-DE" noProof="0" dirty="0"/>
              <a:t> </a:t>
            </a:r>
          </a:p>
        </p:txBody>
      </p:sp>
      <p:sp>
        <p:nvSpPr>
          <p:cNvPr id="30" name="Nr. 3"/>
          <p:cNvSpPr>
            <a:spLocks noGrp="1"/>
          </p:cNvSpPr>
          <p:nvPr>
            <p:ph type="body" sz="quarter" idx="32" hasCustomPrompt="1"/>
          </p:nvPr>
        </p:nvSpPr>
        <p:spPr bwMode="gray">
          <a:xfrm>
            <a:off x="4733716" y="3463031"/>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5" name="Text 3"/>
          <p:cNvSpPr>
            <a:spLocks noGrp="1"/>
          </p:cNvSpPr>
          <p:nvPr>
            <p:ph type="body" sz="quarter" idx="37" hasCustomPrompt="1"/>
          </p:nvPr>
        </p:nvSpPr>
        <p:spPr bwMode="gray">
          <a:xfrm>
            <a:off x="5528970" y="3463031"/>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40" name="Linie 3"/>
          <p:cNvSpPr>
            <a:spLocks noGrp="1"/>
          </p:cNvSpPr>
          <p:nvPr>
            <p:ph type="body" sz="quarter" idx="42" hasCustomPrompt="1"/>
          </p:nvPr>
        </p:nvSpPr>
        <p:spPr bwMode="gray">
          <a:xfrm>
            <a:off x="4733717" y="4235273"/>
            <a:ext cx="4004593" cy="7200"/>
          </a:xfrm>
          <a:solidFill>
            <a:schemeClr val="accent2"/>
          </a:solidFill>
        </p:spPr>
        <p:txBody>
          <a:bodyPr/>
          <a:lstStyle>
            <a:lvl1pPr marL="0" indent="0">
              <a:buNone/>
              <a:defRPr/>
            </a:lvl1pPr>
          </a:lstStyle>
          <a:p>
            <a:pPr lvl="0"/>
            <a:r>
              <a:rPr lang="de-DE" noProof="0" dirty="0"/>
              <a:t> </a:t>
            </a:r>
          </a:p>
        </p:txBody>
      </p:sp>
      <p:sp>
        <p:nvSpPr>
          <p:cNvPr id="31" name="Nr. 4"/>
          <p:cNvSpPr>
            <a:spLocks noGrp="1"/>
          </p:cNvSpPr>
          <p:nvPr>
            <p:ph type="body" sz="quarter" idx="33" hasCustomPrompt="1"/>
          </p:nvPr>
        </p:nvSpPr>
        <p:spPr bwMode="gray">
          <a:xfrm>
            <a:off x="4733716" y="4258715"/>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6" name="Text 4"/>
          <p:cNvSpPr>
            <a:spLocks noGrp="1"/>
          </p:cNvSpPr>
          <p:nvPr>
            <p:ph type="body" sz="quarter" idx="38" hasCustomPrompt="1"/>
          </p:nvPr>
        </p:nvSpPr>
        <p:spPr bwMode="gray">
          <a:xfrm>
            <a:off x="5528970" y="4258715"/>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41" name="Linie 4"/>
          <p:cNvSpPr>
            <a:spLocks noGrp="1"/>
          </p:cNvSpPr>
          <p:nvPr>
            <p:ph type="body" sz="quarter" idx="43" hasCustomPrompt="1"/>
          </p:nvPr>
        </p:nvSpPr>
        <p:spPr bwMode="gray">
          <a:xfrm>
            <a:off x="4733717" y="5030957"/>
            <a:ext cx="4004593" cy="7200"/>
          </a:xfrm>
          <a:solidFill>
            <a:schemeClr val="accent2"/>
          </a:solidFill>
        </p:spPr>
        <p:txBody>
          <a:bodyPr/>
          <a:lstStyle>
            <a:lvl1pPr marL="0" indent="0">
              <a:buNone/>
              <a:defRPr/>
            </a:lvl1pPr>
          </a:lstStyle>
          <a:p>
            <a:pPr lvl="0"/>
            <a:r>
              <a:rPr lang="de-DE" noProof="0" dirty="0"/>
              <a:t> </a:t>
            </a:r>
          </a:p>
        </p:txBody>
      </p:sp>
      <p:sp>
        <p:nvSpPr>
          <p:cNvPr id="32" name="Nr. 5"/>
          <p:cNvSpPr>
            <a:spLocks noGrp="1"/>
          </p:cNvSpPr>
          <p:nvPr>
            <p:ph type="body" sz="quarter" idx="34" hasCustomPrompt="1"/>
          </p:nvPr>
        </p:nvSpPr>
        <p:spPr bwMode="gray">
          <a:xfrm>
            <a:off x="4733716" y="5054400"/>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7" name="Text 5"/>
          <p:cNvSpPr>
            <a:spLocks noGrp="1"/>
          </p:cNvSpPr>
          <p:nvPr>
            <p:ph type="body" sz="quarter" idx="39" hasCustomPrompt="1"/>
          </p:nvPr>
        </p:nvSpPr>
        <p:spPr bwMode="gray">
          <a:xfrm>
            <a:off x="5528970" y="5054400"/>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5E174748-B74B-4D64-B5B3-0CECF05FD99B}" type="datetime1">
              <a:rPr lang="de-DE" noProof="0" smtClean="0"/>
              <a:t>27.10.2021</a:t>
            </a:fld>
            <a:endParaRPr lang="de-DE" noProof="0" dirty="0"/>
          </a:p>
        </p:txBody>
      </p:sp>
    </p:spTree>
    <p:extLst>
      <p:ext uri="{BB962C8B-B14F-4D97-AF65-F5344CB8AC3E}">
        <p14:creationId xmlns:p14="http://schemas.microsoft.com/office/powerpoint/2010/main" val="200647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Zwischenfolie">
    <p:spTree>
      <p:nvGrpSpPr>
        <p:cNvPr id="1" name=""/>
        <p:cNvGrpSpPr/>
        <p:nvPr/>
      </p:nvGrpSpPr>
      <p:grpSpPr>
        <a:xfrm>
          <a:off x="0" y="0"/>
          <a:ext cx="0" cy="0"/>
          <a:chOff x="0" y="0"/>
          <a:chExt cx="0" cy="0"/>
        </a:xfrm>
      </p:grpSpPr>
      <p:pic>
        <p:nvPicPr>
          <p:cNvPr id="10" name="Logo" descr="\\NAS\PresentationLoad\Custom-Design\AOK PLUS\vom Kunden\Logos_png\Logo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144305" y="584257"/>
            <a:ext cx="594033" cy="595313"/>
          </a:xfrm>
          <a:prstGeom prst="rect">
            <a:avLst/>
          </a:prstGeom>
          <a:noFill/>
          <a:extLst>
            <a:ext uri="{909E8E84-426E-40DD-AFC4-6F175D3DCCD1}">
              <a14:hiddenFill xmlns:a14="http://schemas.microsoft.com/office/drawing/2010/main">
                <a:solidFill>
                  <a:srgbClr val="FFFFFF"/>
                </a:solidFill>
              </a14:hiddenFill>
            </a:ext>
          </a:extLst>
        </p:spPr>
      </p:pic>
      <p:sp>
        <p:nvSpPr>
          <p:cNvPr id="6" name="Dekorelement Grün"/>
          <p:cNvSpPr/>
          <p:nvPr userDrawn="1"/>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sp>
        <p:nvSpPr>
          <p:cNvPr id="7" name="Nr."/>
          <p:cNvSpPr>
            <a:spLocks noGrp="1"/>
          </p:cNvSpPr>
          <p:nvPr>
            <p:ph type="body" sz="quarter" idx="19" hasCustomPrompt="1"/>
          </p:nvPr>
        </p:nvSpPr>
        <p:spPr bwMode="gray">
          <a:xfrm>
            <a:off x="405052" y="2815251"/>
            <a:ext cx="932432" cy="1728000"/>
          </a:xfrm>
          <a:ln>
            <a:noFill/>
          </a:ln>
        </p:spPr>
        <p:txBody>
          <a:bodyPr tIns="18000" rIns="0" anchor="ctr" anchorCtr="0"/>
          <a:lstStyle>
            <a:lvl1pPr marL="0" indent="0" algn="ctr">
              <a:buNone/>
              <a:defRPr sz="6150" b="1">
                <a:solidFill>
                  <a:schemeClr val="accent2"/>
                </a:solidFill>
              </a:defRPr>
            </a:lvl1pPr>
          </a:lstStyle>
          <a:p>
            <a:pPr lvl="0"/>
            <a:r>
              <a:rPr lang="de-DE" noProof="0" dirty="0"/>
              <a:t>Nr</a:t>
            </a:r>
          </a:p>
        </p:txBody>
      </p:sp>
      <p:cxnSp>
        <p:nvCxnSpPr>
          <p:cNvPr id="9" name="Linie"/>
          <p:cNvCxnSpPr/>
          <p:nvPr userDrawn="1"/>
        </p:nvCxnSpPr>
        <p:spPr bwMode="gray">
          <a:xfrm flipV="1">
            <a:off x="1573258" y="2815251"/>
            <a:ext cx="0" cy="172800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ext"/>
          <p:cNvSpPr>
            <a:spLocks noGrp="1"/>
          </p:cNvSpPr>
          <p:nvPr>
            <p:ph type="body" sz="quarter" idx="22" hasCustomPrompt="1"/>
          </p:nvPr>
        </p:nvSpPr>
        <p:spPr bwMode="gray">
          <a:xfrm>
            <a:off x="1809032" y="2815251"/>
            <a:ext cx="6929306" cy="1728000"/>
          </a:xfrm>
        </p:spPr>
        <p:txBody>
          <a:bodyPr lIns="0" rIns="0" anchor="ctr" anchorCtr="0"/>
          <a:lstStyle>
            <a:lvl1pPr marL="0" indent="0">
              <a:buNone/>
              <a:defRPr sz="2400" b="0">
                <a:solidFill>
                  <a:schemeClr val="accent2"/>
                </a:solidFill>
              </a:defRPr>
            </a:lvl1pPr>
          </a:lstStyle>
          <a:p>
            <a:pPr lvl="0"/>
            <a:r>
              <a:rPr lang="de-DE" noProof="0" dirty="0"/>
              <a:t>Hier steht der Agendapunkt.</a:t>
            </a:r>
          </a:p>
        </p:txBody>
      </p:sp>
    </p:spTree>
    <p:extLst>
      <p:ext uri="{BB962C8B-B14F-4D97-AF65-F5344CB8AC3E}">
        <p14:creationId xmlns:p14="http://schemas.microsoft.com/office/powerpoint/2010/main" val="18536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el, Basisfolie">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Hier steht eine selbsterklärende Kernaussage der Folie, </a:t>
            </a:r>
            <a:br>
              <a:rPr lang="de-DE" noProof="0" dirty="0"/>
            </a:br>
            <a:r>
              <a:rPr lang="de-DE" noProof="0" dirty="0" smtClean="0"/>
              <a:t>die maximal </a:t>
            </a:r>
            <a:r>
              <a:rPr lang="de-DE" noProof="0" dirty="0"/>
              <a:t>zwei Zeilen </a:t>
            </a:r>
            <a:r>
              <a:rPr lang="de-DE" noProof="0" dirty="0" smtClean="0"/>
              <a:t>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C321C2F9-7EC7-4FD0-AAA2-C285ADBE1A13}" type="datetime1">
              <a:rPr lang="de-DE" noProof="0" smtClean="0"/>
              <a:t>27.10.2021</a:t>
            </a:fld>
            <a:endParaRPr lang="de-DE" noProof="0" dirty="0"/>
          </a:p>
        </p:txBody>
      </p:sp>
    </p:spTree>
    <p:extLst>
      <p:ext uri="{BB962C8B-B14F-4D97-AF65-F5344CB8AC3E}">
        <p14:creationId xmlns:p14="http://schemas.microsoft.com/office/powerpoint/2010/main" val="4493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el, mit Quellenangabe">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0" name="Fußnote"/>
          <p:cNvSpPr>
            <a:spLocks noGrp="1"/>
          </p:cNvSpPr>
          <p:nvPr>
            <p:ph type="body" sz="quarter" idx="15" hasCustomPrompt="1"/>
          </p:nvPr>
        </p:nvSpPr>
        <p:spPr bwMode="gray">
          <a:xfrm>
            <a:off x="404866" y="5905654"/>
            <a:ext cx="8333078" cy="144000"/>
          </a:xfrm>
        </p:spPr>
        <p:txBody>
          <a:bodyPr tIns="0"/>
          <a:lstStyle>
            <a:lvl1pPr marL="0" indent="0">
              <a:buNone/>
              <a:defRPr sz="600" baseline="0">
                <a:solidFill>
                  <a:srgbClr val="595959"/>
                </a:solidFill>
              </a:defRPr>
            </a:lvl1pPr>
          </a:lstStyle>
          <a:p>
            <a:pPr lvl="0"/>
            <a:r>
              <a:rPr lang="de-DE" noProof="0" dirty="0"/>
              <a:t>Optional können Sie hier weiterführende Kommentare bzw. Hinweise zu einem Sachverhalt erläutern.</a:t>
            </a:r>
          </a:p>
        </p:txBody>
      </p:sp>
      <p:sp>
        <p:nvSpPr>
          <p:cNvPr id="8" name="Quelle"/>
          <p:cNvSpPr>
            <a:spLocks noGrp="1"/>
          </p:cNvSpPr>
          <p:nvPr>
            <p:ph type="body" sz="quarter" idx="14" hasCustomPrompt="1"/>
          </p:nvPr>
        </p:nvSpPr>
        <p:spPr bwMode="gray">
          <a:xfrm>
            <a:off x="404866" y="6056860"/>
            <a:ext cx="8333078" cy="144000"/>
          </a:xfrm>
        </p:spPr>
        <p:txBody>
          <a:bodyPr tIns="0"/>
          <a:lstStyle>
            <a:lvl1pPr marL="0" indent="0">
              <a:buNone/>
              <a:defRPr sz="600" baseline="0">
                <a:solidFill>
                  <a:srgbClr val="595959"/>
                </a:solidFill>
              </a:defRPr>
            </a:lvl1pPr>
          </a:lstStyle>
          <a:p>
            <a:pPr lvl="0"/>
            <a:r>
              <a:rPr lang="de-DE" noProof="0" dirty="0"/>
              <a:t>Optional können Sie hier die Quelle der Daten oder Informationen angeben.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5D9A5400-DE77-4E74-B32E-2D645FE2E6D5}" type="datetime1">
              <a:rPr lang="de-DE" noProof="0" smtClean="0"/>
              <a:t>27.10.2021</a:t>
            </a:fld>
            <a:endParaRPr lang="de-DE" noProof="0" dirty="0"/>
          </a:p>
        </p:txBody>
      </p:sp>
    </p:spTree>
    <p:extLst>
      <p:ext uri="{BB962C8B-B14F-4D97-AF65-F5344CB8AC3E}">
        <p14:creationId xmlns:p14="http://schemas.microsoft.com/office/powerpoint/2010/main" val="381906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Inhalt"/>
          <p:cNvSpPr>
            <a:spLocks noGrp="1"/>
          </p:cNvSpPr>
          <p:nvPr>
            <p:ph idx="1" hasCustomPrompt="1"/>
          </p:nvPr>
        </p:nvSpPr>
        <p:spPr bwMode="gray">
          <a:xfrm>
            <a:off x="405052" y="1872000"/>
            <a:ext cx="8333285" cy="3938400"/>
          </a:xfrm>
        </p:spPr>
        <p:txBody>
          <a:bodyPr tIns="0"/>
          <a:lstStyle>
            <a:lvl1pPr>
              <a:defRPr sz="1200"/>
            </a:lvl1pPr>
            <a:lvl2pPr>
              <a:defRPr sz="1050"/>
            </a:lvl2pPr>
            <a:lvl3pPr>
              <a:defRPr sz="1050"/>
            </a:lvl3pPr>
            <a:lvl4pPr>
              <a:defRPr sz="1050"/>
            </a:lvl4pPr>
            <a:lvl5pPr>
              <a:defRPr sz="1050"/>
            </a:lvl5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840851E8-1D4D-406D-A436-20753A14E34F}" type="datetime1">
              <a:rPr lang="de-DE" noProof="0" smtClean="0"/>
              <a:t>27.10.2021</a:t>
            </a:fld>
            <a:endParaRPr lang="de-DE" noProof="0" dirty="0"/>
          </a:p>
        </p:txBody>
      </p:sp>
    </p:spTree>
    <p:extLst>
      <p:ext uri="{BB962C8B-B14F-4D97-AF65-F5344CB8AC3E}">
        <p14:creationId xmlns:p14="http://schemas.microsoft.com/office/powerpoint/2010/main" val="38415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3"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Inhalt 2"/>
          <p:cNvSpPr>
            <a:spLocks noGrp="1"/>
          </p:cNvSpPr>
          <p:nvPr>
            <p:ph sz="half" idx="2" hasCustomPrompt="1"/>
          </p:nvPr>
        </p:nvSpPr>
        <p:spPr bwMode="gray">
          <a:xfrm>
            <a:off x="4733717"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8DA2086A-8807-43DA-9C3E-EC8FC739C844}" type="datetime1">
              <a:rPr lang="de-DE" noProof="0" smtClean="0"/>
              <a:t>27.10.2021</a:t>
            </a:fld>
            <a:endParaRPr lang="de-DE" noProof="0" dirty="0"/>
          </a:p>
        </p:txBody>
      </p:sp>
    </p:spTree>
    <p:extLst>
      <p:ext uri="{BB962C8B-B14F-4D97-AF65-F5344CB8AC3E}">
        <p14:creationId xmlns:p14="http://schemas.microsoft.com/office/powerpoint/2010/main" val="349267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Unterüberschrift 1"/>
          <p:cNvSpPr>
            <a:spLocks noGrp="1"/>
          </p:cNvSpPr>
          <p:nvPr>
            <p:ph type="body" sz="quarter" idx="16" hasCustomPrompt="1"/>
          </p:nvPr>
        </p:nvSpPr>
        <p:spPr bwMode="gray">
          <a:xfrm>
            <a:off x="404865" y="1874838"/>
            <a:ext cx="4004594"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14" name="Linie 1"/>
          <p:cNvCxnSpPr/>
          <p:nvPr userDrawn="1"/>
        </p:nvCxnSpPr>
        <p:spPr bwMode="gray">
          <a:xfrm>
            <a:off x="405053"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8" name="Inhalt 1"/>
          <p:cNvSpPr>
            <a:spLocks noGrp="1"/>
          </p:cNvSpPr>
          <p:nvPr>
            <p:ph sz="half" idx="1" hasCustomPrompt="1"/>
          </p:nvPr>
        </p:nvSpPr>
        <p:spPr bwMode="gray">
          <a:xfrm>
            <a:off x="405053"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Unterüberschrift 2"/>
          <p:cNvSpPr>
            <a:spLocks noGrp="1"/>
          </p:cNvSpPr>
          <p:nvPr>
            <p:ph type="body" sz="quarter" idx="17" hasCustomPrompt="1"/>
          </p:nvPr>
        </p:nvSpPr>
        <p:spPr bwMode="gray">
          <a:xfrm>
            <a:off x="4733716" y="1874838"/>
            <a:ext cx="4004594"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16" name="Linie 2"/>
          <p:cNvCxnSpPr/>
          <p:nvPr userDrawn="1"/>
        </p:nvCxnSpPr>
        <p:spPr bwMode="gray">
          <a:xfrm>
            <a:off x="4733717"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9" name="Inhalt 2"/>
          <p:cNvSpPr>
            <a:spLocks noGrp="1"/>
          </p:cNvSpPr>
          <p:nvPr>
            <p:ph sz="half" idx="2" hasCustomPrompt="1"/>
          </p:nvPr>
        </p:nvSpPr>
        <p:spPr bwMode="gray">
          <a:xfrm>
            <a:off x="4733717"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E9AD1288-EF4A-44AA-9C3F-9401CEB9F8A3}" type="datetime1">
              <a:rPr lang="de-DE" noProof="0" smtClean="0"/>
              <a:t>27.10.2021</a:t>
            </a:fld>
            <a:endParaRPr lang="de-DE" noProof="0" dirty="0"/>
          </a:p>
        </p:txBody>
      </p:sp>
    </p:spTree>
    <p:extLst>
      <p:ext uri="{BB962C8B-B14F-4D97-AF65-F5344CB8AC3E}">
        <p14:creationId xmlns:p14="http://schemas.microsoft.com/office/powerpoint/2010/main" val="115592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3" y="18720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Inhalt 2"/>
          <p:cNvSpPr>
            <a:spLocks noGrp="1"/>
          </p:cNvSpPr>
          <p:nvPr>
            <p:ph sz="half" idx="16" hasCustomPrompt="1"/>
          </p:nvPr>
        </p:nvSpPr>
        <p:spPr bwMode="gray">
          <a:xfrm>
            <a:off x="405053"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Inhalt 3"/>
          <p:cNvSpPr>
            <a:spLocks noGrp="1"/>
          </p:cNvSpPr>
          <p:nvPr>
            <p:ph sz="half" idx="2" hasCustomPrompt="1"/>
          </p:nvPr>
        </p:nvSpPr>
        <p:spPr bwMode="gray">
          <a:xfrm>
            <a:off x="4733717"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68641C43-D7E7-4525-A946-F839E7801194}" type="datetime1">
              <a:rPr lang="de-DE" noProof="0" smtClean="0"/>
              <a:t>27.10.2021</a:t>
            </a:fld>
            <a:endParaRPr lang="de-DE" noProof="0" dirty="0"/>
          </a:p>
        </p:txBody>
      </p:sp>
    </p:spTree>
    <p:extLst>
      <p:ext uri="{BB962C8B-B14F-4D97-AF65-F5344CB8AC3E}">
        <p14:creationId xmlns:p14="http://schemas.microsoft.com/office/powerpoint/2010/main" val="231813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4" name="Inhalt 1"/>
          <p:cNvSpPr>
            <a:spLocks noGrp="1"/>
          </p:cNvSpPr>
          <p:nvPr>
            <p:ph sz="half" idx="17" hasCustomPrompt="1"/>
          </p:nvPr>
        </p:nvSpPr>
        <p:spPr bwMode="gray">
          <a:xfrm>
            <a:off x="405053"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6" name="Inhalt 2"/>
          <p:cNvSpPr>
            <a:spLocks noGrp="1"/>
          </p:cNvSpPr>
          <p:nvPr>
            <p:ph sz="half" idx="1" hasCustomPrompt="1"/>
          </p:nvPr>
        </p:nvSpPr>
        <p:spPr bwMode="gray">
          <a:xfrm>
            <a:off x="4733717" y="18720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Inhalt 3"/>
          <p:cNvSpPr>
            <a:spLocks noGrp="1"/>
          </p:cNvSpPr>
          <p:nvPr>
            <p:ph sz="half" idx="16" hasCustomPrompt="1"/>
          </p:nvPr>
        </p:nvSpPr>
        <p:spPr bwMode="gray">
          <a:xfrm>
            <a:off x="4733717"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D13F6FB0-02FB-4D61-BD81-CF93963C900F}" type="datetime1">
              <a:rPr lang="de-DE" noProof="0" smtClean="0"/>
              <a:t>27.10.2021</a:t>
            </a:fld>
            <a:endParaRPr lang="de-DE" noProof="0" dirty="0"/>
          </a:p>
        </p:txBody>
      </p:sp>
    </p:spTree>
    <p:extLst>
      <p:ext uri="{BB962C8B-B14F-4D97-AF65-F5344CB8AC3E}">
        <p14:creationId xmlns:p14="http://schemas.microsoft.com/office/powerpoint/2010/main" val="343336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Headline Subline doppelzeilig">
    <p:spTree>
      <p:nvGrpSpPr>
        <p:cNvPr id="1" name=""/>
        <p:cNvGrpSpPr/>
        <p:nvPr/>
      </p:nvGrpSpPr>
      <p:grpSpPr>
        <a:xfrm>
          <a:off x="0" y="0"/>
          <a:ext cx="0" cy="0"/>
          <a:chOff x="0" y="0"/>
          <a:chExt cx="0" cy="0"/>
        </a:xfrm>
      </p:grpSpPr>
      <p:sp>
        <p:nvSpPr>
          <p:cNvPr id="3" name="Textplatzhalter 6"/>
          <p:cNvSpPr>
            <a:spLocks noGrp="1"/>
          </p:cNvSpPr>
          <p:nvPr>
            <p:ph type="body" sz="quarter" idx="10"/>
          </p:nvPr>
        </p:nvSpPr>
        <p:spPr>
          <a:xfrm>
            <a:off x="873209" y="3828965"/>
            <a:ext cx="7524147" cy="926363"/>
          </a:xfrm>
          <a:prstGeom prst="rect">
            <a:avLst/>
          </a:prstGeom>
          <a:solidFill>
            <a:srgbClr val="66BA06"/>
          </a:solidFill>
        </p:spPr>
        <p:txBody>
          <a:bodyPr lIns="358085" tIns="37897" rIns="74601" bIns="37897" anchor="ctr" anchorCtr="0">
            <a:noAutofit/>
          </a:bodyPr>
          <a:lstStyle>
            <a:lvl1pPr>
              <a:buNone/>
              <a:defRPr sz="2700" b="1">
                <a:solidFill>
                  <a:schemeClr val="bg1"/>
                </a:solidFill>
              </a:defRPr>
            </a:lvl1pPr>
          </a:lstStyle>
          <a:p>
            <a:pPr lvl="0"/>
            <a:r>
              <a:rPr lang="de-DE" smtClean="0"/>
              <a:t>Textmasterformat bearbeiten</a:t>
            </a:r>
          </a:p>
        </p:txBody>
      </p:sp>
      <p:sp>
        <p:nvSpPr>
          <p:cNvPr id="4" name="Textplatzhalter 6"/>
          <p:cNvSpPr>
            <a:spLocks noGrp="1"/>
          </p:cNvSpPr>
          <p:nvPr>
            <p:ph type="body" sz="quarter" idx="11"/>
          </p:nvPr>
        </p:nvSpPr>
        <p:spPr>
          <a:xfrm>
            <a:off x="873209" y="4813998"/>
            <a:ext cx="7524147" cy="926363"/>
          </a:xfrm>
          <a:prstGeom prst="rect">
            <a:avLst/>
          </a:prstGeom>
          <a:solidFill>
            <a:schemeClr val="bg1">
              <a:lumMod val="85000"/>
            </a:schemeClr>
          </a:solidFill>
        </p:spPr>
        <p:txBody>
          <a:bodyPr lIns="358085" tIns="37897" rIns="74601" bIns="37897" anchor="ctr" anchorCtr="0"/>
          <a:lstStyle>
            <a:lvl1pPr>
              <a:buNone/>
              <a:defRPr sz="2100" b="0">
                <a:solidFill>
                  <a:schemeClr val="tx1"/>
                </a:solidFill>
              </a:defRPr>
            </a:lvl1pPr>
          </a:lstStyle>
          <a:p>
            <a:pPr lvl="0"/>
            <a:r>
              <a:rPr lang="de-DE" smtClean="0"/>
              <a:t>Textmasterformat bearbeiten</a:t>
            </a:r>
          </a:p>
        </p:txBody>
      </p:sp>
      <p:sp>
        <p:nvSpPr>
          <p:cNvPr id="5" name="Textplatzhalter 6"/>
          <p:cNvSpPr>
            <a:spLocks noGrp="1"/>
          </p:cNvSpPr>
          <p:nvPr>
            <p:ph type="body" sz="quarter" idx="12"/>
          </p:nvPr>
        </p:nvSpPr>
        <p:spPr>
          <a:xfrm>
            <a:off x="873209" y="5802118"/>
            <a:ext cx="7524147" cy="308788"/>
          </a:xfrm>
          <a:prstGeom prst="rect">
            <a:avLst/>
          </a:prstGeom>
          <a:solidFill>
            <a:schemeClr val="bg1">
              <a:lumMod val="85000"/>
            </a:schemeClr>
          </a:solidFill>
        </p:spPr>
        <p:txBody>
          <a:bodyPr lIns="358085" tIns="37897" rIns="74601" bIns="37897"/>
          <a:lstStyle>
            <a:lvl1pPr>
              <a:buNone/>
              <a:defRPr sz="1200" b="0">
                <a:solidFill>
                  <a:schemeClr val="tx1"/>
                </a:solidFill>
              </a:defRPr>
            </a:lvl1pPr>
          </a:lstStyle>
          <a:p>
            <a:pPr lvl="0"/>
            <a:r>
              <a:rPr lang="de-DE" smtClean="0"/>
              <a:t>Textmasterformat bearbeiten</a:t>
            </a:r>
          </a:p>
        </p:txBody>
      </p:sp>
    </p:spTree>
    <p:extLst>
      <p:ext uri="{BB962C8B-B14F-4D97-AF65-F5344CB8AC3E}">
        <p14:creationId xmlns:p14="http://schemas.microsoft.com/office/powerpoint/2010/main" val="25989195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3" y="18720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4" name="Inhalt 2"/>
          <p:cNvSpPr>
            <a:spLocks noGrp="1"/>
          </p:cNvSpPr>
          <p:nvPr>
            <p:ph sz="half" idx="17" hasCustomPrompt="1"/>
          </p:nvPr>
        </p:nvSpPr>
        <p:spPr bwMode="gray">
          <a:xfrm>
            <a:off x="4733717" y="18720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Inhalt 3"/>
          <p:cNvSpPr>
            <a:spLocks noGrp="1"/>
          </p:cNvSpPr>
          <p:nvPr>
            <p:ph sz="half" idx="16" hasCustomPrompt="1"/>
          </p:nvPr>
        </p:nvSpPr>
        <p:spPr bwMode="gray">
          <a:xfrm>
            <a:off x="405053"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6" name="Inhalt 4"/>
          <p:cNvSpPr>
            <a:spLocks noGrp="1"/>
          </p:cNvSpPr>
          <p:nvPr>
            <p:ph sz="half" idx="18" hasCustomPrompt="1"/>
          </p:nvPr>
        </p:nvSpPr>
        <p:spPr bwMode="gray">
          <a:xfrm>
            <a:off x="4733717"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2F262BF8-7EC4-4224-B64C-85C04546DF24}" type="datetime1">
              <a:rPr lang="de-DE" noProof="0" smtClean="0"/>
              <a:t>27.10.2021</a:t>
            </a:fld>
            <a:endParaRPr lang="de-DE" noProof="0" dirty="0"/>
          </a:p>
        </p:txBody>
      </p:sp>
    </p:spTree>
    <p:extLst>
      <p:ext uri="{BB962C8B-B14F-4D97-AF65-F5344CB8AC3E}">
        <p14:creationId xmlns:p14="http://schemas.microsoft.com/office/powerpoint/2010/main" val="161960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2" name="Inhalt"/>
          <p:cNvSpPr>
            <a:spLocks noGrp="1"/>
          </p:cNvSpPr>
          <p:nvPr>
            <p:ph sz="half" idx="2" hasCustomPrompt="1"/>
          </p:nvPr>
        </p:nvSpPr>
        <p:spPr bwMode="gray">
          <a:xfrm>
            <a:off x="405053"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Bild"/>
          <p:cNvSpPr>
            <a:spLocks noGrp="1" noChangeAspect="1"/>
          </p:cNvSpPr>
          <p:nvPr>
            <p:ph type="pic" sz="quarter" idx="16" hasCustomPrompt="1"/>
          </p:nvPr>
        </p:nvSpPr>
        <p:spPr bwMode="gray">
          <a:xfrm>
            <a:off x="4733744" y="1872001"/>
            <a:ext cx="4004594"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FD3ED6B5-CB60-43A2-8FB9-FE5BAF57DB88}" type="datetime1">
              <a:rPr lang="de-DE" noProof="0" smtClean="0"/>
              <a:t>27.10.2021</a:t>
            </a:fld>
            <a:endParaRPr lang="de-DE" noProof="0" dirty="0"/>
          </a:p>
        </p:txBody>
      </p:sp>
    </p:spTree>
    <p:extLst>
      <p:ext uri="{BB962C8B-B14F-4D97-AF65-F5344CB8AC3E}">
        <p14:creationId xmlns:p14="http://schemas.microsoft.com/office/powerpoint/2010/main" val="23511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Hier steht eine selbsterklärende Kernaussage der Folie, </a:t>
            </a:r>
            <a:br>
              <a:rPr lang="de-DE" noProof="0" dirty="0"/>
            </a:br>
            <a:r>
              <a:rPr lang="de-DE" noProof="0" dirty="0"/>
              <a:t>welche maximal zwei Zeilen umfassen darf. </a:t>
            </a:r>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3" y="1872001"/>
            <a:ext cx="4004594"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2" name="Inhalt"/>
          <p:cNvSpPr>
            <a:spLocks noGrp="1"/>
          </p:cNvSpPr>
          <p:nvPr>
            <p:ph sz="half" idx="2" hasCustomPrompt="1"/>
          </p:nvPr>
        </p:nvSpPr>
        <p:spPr bwMode="gray">
          <a:xfrm>
            <a:off x="4733717"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636AD6B9-C575-4E64-BD56-87086E49CD95}" type="datetime1">
              <a:rPr lang="de-DE" noProof="0" smtClean="0"/>
              <a:t>27.10.2021</a:t>
            </a:fld>
            <a:endParaRPr lang="de-DE" noProof="0" dirty="0"/>
          </a:p>
        </p:txBody>
      </p:sp>
    </p:spTree>
    <p:extLst>
      <p:ext uri="{BB962C8B-B14F-4D97-AF65-F5344CB8AC3E}">
        <p14:creationId xmlns:p14="http://schemas.microsoft.com/office/powerpoint/2010/main" val="389249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2" y="1872000"/>
            <a:ext cx="2684150" cy="39384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Inhalt 2"/>
          <p:cNvSpPr>
            <a:spLocks noGrp="1"/>
          </p:cNvSpPr>
          <p:nvPr>
            <p:ph sz="half" idx="16" hasCustomPrompt="1"/>
          </p:nvPr>
        </p:nvSpPr>
        <p:spPr bwMode="gray">
          <a:xfrm>
            <a:off x="3229620" y="1872000"/>
            <a:ext cx="2684150"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4" name="Inhalt 3"/>
          <p:cNvSpPr>
            <a:spLocks noGrp="1"/>
          </p:cNvSpPr>
          <p:nvPr>
            <p:ph sz="half" idx="17" hasCustomPrompt="1"/>
          </p:nvPr>
        </p:nvSpPr>
        <p:spPr bwMode="gray">
          <a:xfrm>
            <a:off x="6054188" y="1872000"/>
            <a:ext cx="2684150" cy="39384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B7F8B243-98E6-4778-A3B0-C90BDBA620C3}" type="datetime1">
              <a:rPr lang="de-DE" noProof="0" smtClean="0"/>
              <a:t>27.10.2021</a:t>
            </a:fld>
            <a:endParaRPr lang="de-DE" noProof="0" dirty="0"/>
          </a:p>
        </p:txBody>
      </p:sp>
    </p:spTree>
    <p:extLst>
      <p:ext uri="{BB962C8B-B14F-4D97-AF65-F5344CB8AC3E}">
        <p14:creationId xmlns:p14="http://schemas.microsoft.com/office/powerpoint/2010/main" val="380240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2" name="Unterüberschrift 1"/>
          <p:cNvSpPr>
            <a:spLocks noGrp="1"/>
          </p:cNvSpPr>
          <p:nvPr>
            <p:ph type="body" sz="quarter" idx="18" hasCustomPrompt="1"/>
          </p:nvPr>
        </p:nvSpPr>
        <p:spPr bwMode="gray">
          <a:xfrm>
            <a:off x="404865" y="1874838"/>
            <a:ext cx="2684150"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16" name="Linie 1"/>
          <p:cNvCxnSpPr/>
          <p:nvPr userDrawn="1"/>
        </p:nvCxnSpPr>
        <p:spPr bwMode="gray">
          <a:xfrm>
            <a:off x="405053"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0" name="Inhalt 1"/>
          <p:cNvSpPr>
            <a:spLocks noGrp="1"/>
          </p:cNvSpPr>
          <p:nvPr>
            <p:ph sz="half" idx="1" hasCustomPrompt="1"/>
          </p:nvPr>
        </p:nvSpPr>
        <p:spPr bwMode="gray">
          <a:xfrm>
            <a:off x="405052" y="4010400"/>
            <a:ext cx="2684150" cy="18000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p:txBody>
      </p:sp>
      <p:sp>
        <p:nvSpPr>
          <p:cNvPr id="18" name="Unterüberschirft 2"/>
          <p:cNvSpPr>
            <a:spLocks noGrp="1"/>
          </p:cNvSpPr>
          <p:nvPr>
            <p:ph type="body" sz="quarter" idx="19" hasCustomPrompt="1"/>
          </p:nvPr>
        </p:nvSpPr>
        <p:spPr bwMode="gray">
          <a:xfrm>
            <a:off x="3229620" y="1874838"/>
            <a:ext cx="2684150"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23" name="Linie 2"/>
          <p:cNvCxnSpPr/>
          <p:nvPr userDrawn="1"/>
        </p:nvCxnSpPr>
        <p:spPr bwMode="gray">
          <a:xfrm>
            <a:off x="3229620"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1" name="Inhalt 2"/>
          <p:cNvSpPr>
            <a:spLocks noGrp="1"/>
          </p:cNvSpPr>
          <p:nvPr>
            <p:ph sz="half" idx="16" hasCustomPrompt="1"/>
          </p:nvPr>
        </p:nvSpPr>
        <p:spPr bwMode="gray">
          <a:xfrm>
            <a:off x="3229620" y="4010400"/>
            <a:ext cx="2684150"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p:txBody>
      </p:sp>
      <p:sp>
        <p:nvSpPr>
          <p:cNvPr id="19" name="Unterüberschrift 3"/>
          <p:cNvSpPr>
            <a:spLocks noGrp="1"/>
          </p:cNvSpPr>
          <p:nvPr>
            <p:ph type="body" sz="quarter" idx="20" hasCustomPrompt="1"/>
          </p:nvPr>
        </p:nvSpPr>
        <p:spPr bwMode="gray">
          <a:xfrm>
            <a:off x="6054188" y="1874838"/>
            <a:ext cx="2684150"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24" name="Linie 3"/>
          <p:cNvCxnSpPr/>
          <p:nvPr userDrawn="1"/>
        </p:nvCxnSpPr>
        <p:spPr bwMode="gray">
          <a:xfrm>
            <a:off x="6054189"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2" name="Inhalt 3"/>
          <p:cNvSpPr>
            <a:spLocks noGrp="1"/>
          </p:cNvSpPr>
          <p:nvPr>
            <p:ph sz="half" idx="17" hasCustomPrompt="1"/>
          </p:nvPr>
        </p:nvSpPr>
        <p:spPr bwMode="gray">
          <a:xfrm>
            <a:off x="6054188" y="4010400"/>
            <a:ext cx="2684150" cy="18000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714AD0AB-E2E6-4218-8C30-1FA139A6608A}" type="datetime1">
              <a:rPr lang="de-DE" noProof="0" smtClean="0"/>
              <a:t>27.10.2021</a:t>
            </a:fld>
            <a:endParaRPr lang="de-DE" noProof="0" dirty="0"/>
          </a:p>
        </p:txBody>
      </p:sp>
    </p:spTree>
    <p:extLst>
      <p:ext uri="{BB962C8B-B14F-4D97-AF65-F5344CB8AC3E}">
        <p14:creationId xmlns:p14="http://schemas.microsoft.com/office/powerpoint/2010/main" val="8422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2" y="1872000"/>
            <a:ext cx="2684150" cy="39384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Inhalt 2"/>
          <p:cNvSpPr>
            <a:spLocks noGrp="1"/>
          </p:cNvSpPr>
          <p:nvPr>
            <p:ph sz="half" idx="16" hasCustomPrompt="1"/>
          </p:nvPr>
        </p:nvSpPr>
        <p:spPr bwMode="gray">
          <a:xfrm>
            <a:off x="3229621" y="1872000"/>
            <a:ext cx="5508717"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8084F5FE-4D71-4421-A9B4-18E6050EF535}" type="datetime1">
              <a:rPr lang="de-DE" noProof="0" smtClean="0"/>
              <a:t>27.10.2021</a:t>
            </a:fld>
            <a:endParaRPr lang="de-DE" noProof="0" dirty="0"/>
          </a:p>
        </p:txBody>
      </p:sp>
    </p:spTree>
    <p:extLst>
      <p:ext uri="{BB962C8B-B14F-4D97-AF65-F5344CB8AC3E}">
        <p14:creationId xmlns:p14="http://schemas.microsoft.com/office/powerpoint/2010/main" val="31457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3" name="Inhalt 1"/>
          <p:cNvSpPr>
            <a:spLocks noGrp="1"/>
          </p:cNvSpPr>
          <p:nvPr>
            <p:ph sz="half" idx="16" hasCustomPrompt="1"/>
          </p:nvPr>
        </p:nvSpPr>
        <p:spPr bwMode="gray">
          <a:xfrm>
            <a:off x="404865" y="1872000"/>
            <a:ext cx="5508905"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4" name="Inhalt 2"/>
          <p:cNvSpPr>
            <a:spLocks noGrp="1"/>
          </p:cNvSpPr>
          <p:nvPr>
            <p:ph sz="half" idx="17" hasCustomPrompt="1"/>
          </p:nvPr>
        </p:nvSpPr>
        <p:spPr bwMode="gray">
          <a:xfrm>
            <a:off x="6054188" y="1872000"/>
            <a:ext cx="2684150" cy="39384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AF796EDD-FAA8-4274-A648-88BDA2D0AC44}" type="datetime1">
              <a:rPr lang="de-DE" noProof="0" smtClean="0"/>
              <a:t>27.10.2021</a:t>
            </a:fld>
            <a:endParaRPr lang="de-DE" noProof="0" dirty="0"/>
          </a:p>
        </p:txBody>
      </p:sp>
    </p:spTree>
    <p:extLst>
      <p:ext uri="{BB962C8B-B14F-4D97-AF65-F5344CB8AC3E}">
        <p14:creationId xmlns:p14="http://schemas.microsoft.com/office/powerpoint/2010/main" val="157448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3" y="1872001"/>
            <a:ext cx="5508717"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2" name="Inhalt"/>
          <p:cNvSpPr>
            <a:spLocks noGrp="1"/>
          </p:cNvSpPr>
          <p:nvPr>
            <p:ph sz="half" idx="1" hasCustomPrompt="1"/>
          </p:nvPr>
        </p:nvSpPr>
        <p:spPr bwMode="gray">
          <a:xfrm>
            <a:off x="6054188" y="1872000"/>
            <a:ext cx="2684150"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9C27C470-DEAB-4843-88D2-0C90069FAE89}" type="datetime1">
              <a:rPr lang="de-DE" noProof="0" smtClean="0"/>
              <a:t>27.10.2021</a:t>
            </a:fld>
            <a:endParaRPr lang="de-DE" noProof="0" dirty="0"/>
          </a:p>
        </p:txBody>
      </p:sp>
    </p:spTree>
    <p:extLst>
      <p:ext uri="{BB962C8B-B14F-4D97-AF65-F5344CB8AC3E}">
        <p14:creationId xmlns:p14="http://schemas.microsoft.com/office/powerpoint/2010/main" val="70637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2" y="1872001"/>
            <a:ext cx="2684150"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1" name="Inhalt"/>
          <p:cNvSpPr>
            <a:spLocks noGrp="1"/>
          </p:cNvSpPr>
          <p:nvPr>
            <p:ph sz="half" idx="1" hasCustomPrompt="1"/>
          </p:nvPr>
        </p:nvSpPr>
        <p:spPr bwMode="gray">
          <a:xfrm>
            <a:off x="3229621" y="1872000"/>
            <a:ext cx="5508717"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ADC2C5D6-29FB-4AB9-A6A8-AEC5C92479EE}" type="datetime1">
              <a:rPr lang="de-DE" noProof="0" smtClean="0"/>
              <a:t>27.10.2021</a:t>
            </a:fld>
            <a:endParaRPr lang="de-DE" noProof="0" dirty="0"/>
          </a:p>
        </p:txBody>
      </p:sp>
    </p:spTree>
    <p:extLst>
      <p:ext uri="{BB962C8B-B14F-4D97-AF65-F5344CB8AC3E}">
        <p14:creationId xmlns:p14="http://schemas.microsoft.com/office/powerpoint/2010/main" val="371827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2" name="Inhalt"/>
          <p:cNvSpPr>
            <a:spLocks noGrp="1"/>
          </p:cNvSpPr>
          <p:nvPr>
            <p:ph sz="half" idx="1" hasCustomPrompt="1"/>
          </p:nvPr>
        </p:nvSpPr>
        <p:spPr bwMode="gray">
          <a:xfrm>
            <a:off x="405052" y="1872000"/>
            <a:ext cx="2684150"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Bild"/>
          <p:cNvSpPr>
            <a:spLocks noGrp="1" noChangeAspect="1"/>
          </p:cNvSpPr>
          <p:nvPr>
            <p:ph type="pic" sz="quarter" idx="16" hasCustomPrompt="1"/>
          </p:nvPr>
        </p:nvSpPr>
        <p:spPr bwMode="gray">
          <a:xfrm>
            <a:off x="3229621" y="1872001"/>
            <a:ext cx="5508717"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ADDDF91A-D489-4C31-B870-34E28E15EC1C}" type="datetime1">
              <a:rPr lang="de-DE" noProof="0" smtClean="0"/>
              <a:t>27.10.2021</a:t>
            </a:fld>
            <a:endParaRPr lang="de-DE" noProof="0" dirty="0"/>
          </a:p>
        </p:txBody>
      </p:sp>
    </p:spTree>
    <p:extLst>
      <p:ext uri="{BB962C8B-B14F-4D97-AF65-F5344CB8AC3E}">
        <p14:creationId xmlns:p14="http://schemas.microsoft.com/office/powerpoint/2010/main" val="161419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Dank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872804" y="4753581"/>
            <a:ext cx="7522804" cy="462967"/>
          </a:xfrm>
          <a:prstGeom prst="rect">
            <a:avLst/>
          </a:prstGeom>
          <a:solidFill>
            <a:srgbClr val="66BA06"/>
          </a:solidFill>
          <a:ln w="9525">
            <a:noFill/>
            <a:miter lim="800000"/>
            <a:headEnd/>
            <a:tailEnd/>
          </a:ln>
        </p:spPr>
        <p:txBody>
          <a:bodyPr lIns="358085" tIns="37897" rIns="75795" bIns="37897" anchor="ctr"/>
          <a:lstStyle/>
          <a:p>
            <a:pPr>
              <a:spcBef>
                <a:spcPct val="50000"/>
              </a:spcBef>
              <a:defRPr/>
            </a:pPr>
            <a:r>
              <a:rPr lang="de-DE" sz="2700" b="1" dirty="0">
                <a:solidFill>
                  <a:schemeClr val="bg1"/>
                </a:solidFill>
                <a:latin typeface="Arial" pitchFamily="34" charset="0"/>
                <a:cs typeface="+mn-cs"/>
              </a:rPr>
              <a:t>Danke.</a:t>
            </a:r>
          </a:p>
        </p:txBody>
      </p:sp>
    </p:spTree>
    <p:extLst>
      <p:ext uri="{BB962C8B-B14F-4D97-AF65-F5344CB8AC3E}">
        <p14:creationId xmlns:p14="http://schemas.microsoft.com/office/powerpoint/2010/main" val="37238499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p:cNvSpPr>
            <a:spLocks noGrp="1"/>
          </p:cNvSpPr>
          <p:nvPr>
            <p:ph sz="half" idx="1" hasCustomPrompt="1"/>
          </p:nvPr>
        </p:nvSpPr>
        <p:spPr bwMode="gray">
          <a:xfrm>
            <a:off x="405053" y="1872000"/>
            <a:ext cx="5508717"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Bild"/>
          <p:cNvSpPr>
            <a:spLocks noGrp="1" noChangeAspect="1"/>
          </p:cNvSpPr>
          <p:nvPr>
            <p:ph type="pic" sz="quarter" idx="16" hasCustomPrompt="1"/>
          </p:nvPr>
        </p:nvSpPr>
        <p:spPr bwMode="gray">
          <a:xfrm>
            <a:off x="6054188" y="1872001"/>
            <a:ext cx="2684150"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7D2676BB-BE39-4631-9FD9-8F69CEE17E6E}" type="datetime1">
              <a:rPr lang="de-DE" noProof="0" smtClean="0"/>
              <a:t>27.10.2021</a:t>
            </a:fld>
            <a:endParaRPr lang="de-DE" noProof="0" dirty="0"/>
          </a:p>
        </p:txBody>
      </p:sp>
    </p:spTree>
    <p:extLst>
      <p:ext uri="{BB962C8B-B14F-4D97-AF65-F5344CB8AC3E}">
        <p14:creationId xmlns:p14="http://schemas.microsoft.com/office/powerpoint/2010/main" val="247213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Inhalt"/>
          <p:cNvSpPr>
            <a:spLocks noGrp="1"/>
          </p:cNvSpPr>
          <p:nvPr>
            <p:ph idx="1" hasCustomPrompt="1"/>
          </p:nvPr>
        </p:nvSpPr>
        <p:spPr bwMode="gray">
          <a:xfrm>
            <a:off x="405052" y="1872001"/>
            <a:ext cx="8333285" cy="1875601"/>
          </a:xfrm>
        </p:spPr>
        <p:txBody>
          <a:bodyPr tIns="0"/>
          <a:lstStyle>
            <a:lvl1pPr>
              <a:defRPr sz="1200"/>
            </a:lvl1pPr>
            <a:lvl2pPr>
              <a:defRPr sz="1050"/>
            </a:lvl2pPr>
            <a:lvl3pPr>
              <a:defRPr sz="1050"/>
            </a:lvl3pPr>
            <a:lvl4pPr>
              <a:defRPr sz="1050"/>
            </a:lvl4pPr>
            <a:lvl5pPr>
              <a:defRPr sz="1050"/>
            </a:lvl5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Bild"/>
          <p:cNvSpPr>
            <a:spLocks noGrp="1" noChangeAspect="1"/>
          </p:cNvSpPr>
          <p:nvPr>
            <p:ph type="pic" sz="quarter" idx="16" hasCustomPrompt="1"/>
          </p:nvPr>
        </p:nvSpPr>
        <p:spPr bwMode="gray">
          <a:xfrm>
            <a:off x="405052" y="3937181"/>
            <a:ext cx="8333285"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C00D340B-8815-4431-826A-2CA364A522F9}" type="datetime1">
              <a:rPr lang="de-DE" noProof="0" smtClean="0"/>
              <a:t>27.10.2021</a:t>
            </a:fld>
            <a:endParaRPr lang="de-DE" noProof="0" dirty="0"/>
          </a:p>
        </p:txBody>
      </p:sp>
    </p:spTree>
    <p:extLst>
      <p:ext uri="{BB962C8B-B14F-4D97-AF65-F5344CB8AC3E}">
        <p14:creationId xmlns:p14="http://schemas.microsoft.com/office/powerpoint/2010/main" val="352816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wrap="square"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1"/>
          <p:cNvSpPr>
            <a:spLocks noGrp="1" noChangeAspect="1"/>
          </p:cNvSpPr>
          <p:nvPr>
            <p:ph type="pic" sz="quarter" idx="16" hasCustomPrompt="1"/>
          </p:nvPr>
        </p:nvSpPr>
        <p:spPr bwMode="gray">
          <a:xfrm>
            <a:off x="405052" y="1872000"/>
            <a:ext cx="268415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1" name="Inhalt 1"/>
          <p:cNvSpPr>
            <a:spLocks noGrp="1"/>
          </p:cNvSpPr>
          <p:nvPr>
            <p:ph sz="half" idx="1" hasCustomPrompt="1"/>
          </p:nvPr>
        </p:nvSpPr>
        <p:spPr bwMode="gray">
          <a:xfrm>
            <a:off x="3229621" y="1872000"/>
            <a:ext cx="5508717"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Bild 2"/>
          <p:cNvSpPr>
            <a:spLocks noGrp="1" noChangeAspect="1"/>
          </p:cNvSpPr>
          <p:nvPr>
            <p:ph type="pic" sz="quarter" idx="17" hasCustomPrompt="1"/>
          </p:nvPr>
        </p:nvSpPr>
        <p:spPr bwMode="gray">
          <a:xfrm>
            <a:off x="405052" y="3938400"/>
            <a:ext cx="268415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3" name="Inhalt 2"/>
          <p:cNvSpPr>
            <a:spLocks noGrp="1"/>
          </p:cNvSpPr>
          <p:nvPr>
            <p:ph sz="half" idx="18" hasCustomPrompt="1"/>
          </p:nvPr>
        </p:nvSpPr>
        <p:spPr bwMode="gray">
          <a:xfrm>
            <a:off x="3229621" y="3938400"/>
            <a:ext cx="5508717"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5EE719DE-8207-4111-B56B-963EF2361D62}" type="datetime1">
              <a:rPr lang="de-DE" noProof="0" smtClean="0"/>
              <a:t>27.10.2021</a:t>
            </a:fld>
            <a:endParaRPr lang="de-DE" noProof="0" dirty="0"/>
          </a:p>
        </p:txBody>
      </p:sp>
    </p:spTree>
    <p:extLst>
      <p:ext uri="{BB962C8B-B14F-4D97-AF65-F5344CB8AC3E}">
        <p14:creationId xmlns:p14="http://schemas.microsoft.com/office/powerpoint/2010/main" val="41042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1"/>
          <p:cNvSpPr>
            <a:spLocks noGrp="1" noChangeAspect="1"/>
          </p:cNvSpPr>
          <p:nvPr>
            <p:ph type="pic" sz="quarter" idx="16" hasCustomPrompt="1"/>
          </p:nvPr>
        </p:nvSpPr>
        <p:spPr bwMode="gray">
          <a:xfrm>
            <a:off x="405053" y="1872000"/>
            <a:ext cx="199826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1" name="Inhalt 1"/>
          <p:cNvSpPr>
            <a:spLocks noGrp="1"/>
          </p:cNvSpPr>
          <p:nvPr>
            <p:ph sz="half" idx="1" hasCustomPrompt="1"/>
          </p:nvPr>
        </p:nvSpPr>
        <p:spPr bwMode="gray">
          <a:xfrm>
            <a:off x="2543731" y="1872000"/>
            <a:ext cx="1865943"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p:txBody>
      </p:sp>
      <p:sp>
        <p:nvSpPr>
          <p:cNvPr id="12" name="Bild 2"/>
          <p:cNvSpPr>
            <a:spLocks noGrp="1" noChangeAspect="1"/>
          </p:cNvSpPr>
          <p:nvPr>
            <p:ph type="pic" sz="quarter" idx="17" hasCustomPrompt="1"/>
          </p:nvPr>
        </p:nvSpPr>
        <p:spPr bwMode="gray">
          <a:xfrm>
            <a:off x="405053" y="3938400"/>
            <a:ext cx="199826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3" name="Inhalt 2"/>
          <p:cNvSpPr>
            <a:spLocks noGrp="1"/>
          </p:cNvSpPr>
          <p:nvPr>
            <p:ph sz="half" idx="18" hasCustomPrompt="1"/>
          </p:nvPr>
        </p:nvSpPr>
        <p:spPr bwMode="gray">
          <a:xfrm>
            <a:off x="2543731" y="3938400"/>
            <a:ext cx="1865943"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p:txBody>
      </p:sp>
      <p:sp>
        <p:nvSpPr>
          <p:cNvPr id="18" name="Bild 3"/>
          <p:cNvSpPr>
            <a:spLocks noGrp="1" noChangeAspect="1"/>
          </p:cNvSpPr>
          <p:nvPr>
            <p:ph type="pic" sz="quarter" idx="19" hasCustomPrompt="1"/>
          </p:nvPr>
        </p:nvSpPr>
        <p:spPr bwMode="gray">
          <a:xfrm>
            <a:off x="4733716" y="1872000"/>
            <a:ext cx="199826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9" name="Inhalt 3"/>
          <p:cNvSpPr>
            <a:spLocks noGrp="1"/>
          </p:cNvSpPr>
          <p:nvPr>
            <p:ph sz="half" idx="20" hasCustomPrompt="1"/>
          </p:nvPr>
        </p:nvSpPr>
        <p:spPr bwMode="gray">
          <a:xfrm>
            <a:off x="6872395" y="1872000"/>
            <a:ext cx="1865943"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p:txBody>
      </p:sp>
      <p:sp>
        <p:nvSpPr>
          <p:cNvPr id="20" name="Bild 4"/>
          <p:cNvSpPr>
            <a:spLocks noGrp="1" noChangeAspect="1"/>
          </p:cNvSpPr>
          <p:nvPr>
            <p:ph type="pic" sz="quarter" idx="21" hasCustomPrompt="1"/>
          </p:nvPr>
        </p:nvSpPr>
        <p:spPr bwMode="gray">
          <a:xfrm>
            <a:off x="4733716" y="3938400"/>
            <a:ext cx="199826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21" name="Inhalt 4"/>
          <p:cNvSpPr>
            <a:spLocks noGrp="1"/>
          </p:cNvSpPr>
          <p:nvPr>
            <p:ph sz="half" idx="22" hasCustomPrompt="1"/>
          </p:nvPr>
        </p:nvSpPr>
        <p:spPr bwMode="gray">
          <a:xfrm>
            <a:off x="6872395" y="3938400"/>
            <a:ext cx="1865943"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12C1E77A-005D-4DB4-A808-0742D1D1C788}" type="datetime1">
              <a:rPr lang="de-DE" noProof="0" smtClean="0"/>
              <a:t>27.10.2021</a:t>
            </a:fld>
            <a:endParaRPr lang="de-DE" noProof="0" dirty="0"/>
          </a:p>
        </p:txBody>
      </p:sp>
    </p:spTree>
    <p:extLst>
      <p:ext uri="{BB962C8B-B14F-4D97-AF65-F5344CB8AC3E}">
        <p14:creationId xmlns:p14="http://schemas.microsoft.com/office/powerpoint/2010/main" val="406450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Titel, Untertite &amp; Bild">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2" y="1872001"/>
            <a:ext cx="8333285"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218B6F13-4A12-4078-9A9A-36D7247DE215}" type="datetime1">
              <a:rPr lang="de-DE" noProof="0" smtClean="0"/>
              <a:t>27.10.2021</a:t>
            </a:fld>
            <a:endParaRPr lang="de-DE" noProof="0" dirty="0"/>
          </a:p>
        </p:txBody>
      </p:sp>
    </p:spTree>
    <p:extLst>
      <p:ext uri="{BB962C8B-B14F-4D97-AF65-F5344CB8AC3E}">
        <p14:creationId xmlns:p14="http://schemas.microsoft.com/office/powerpoint/2010/main" val="5935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1_Schlussfolie">
    <p:spTree>
      <p:nvGrpSpPr>
        <p:cNvPr id="1" name=""/>
        <p:cNvGrpSpPr/>
        <p:nvPr/>
      </p:nvGrpSpPr>
      <p:grpSpPr>
        <a:xfrm>
          <a:off x="0" y="0"/>
          <a:ext cx="0" cy="0"/>
          <a:chOff x="0" y="0"/>
          <a:chExt cx="0" cy="0"/>
        </a:xfrm>
      </p:grpSpPr>
      <p:pic>
        <p:nvPicPr>
          <p:cNvPr id="12" name="Logo" descr="\\NAS\PresentationLoad\Custom-Design\AOK PLUS\vom Kunden\Logos_png\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10106" y="493433"/>
            <a:ext cx="2857034" cy="1054800"/>
          </a:xfrm>
          <a:prstGeom prst="rect">
            <a:avLst/>
          </a:prstGeom>
          <a:noFill/>
          <a:extLst>
            <a:ext uri="{909E8E84-426E-40DD-AFC4-6F175D3DCCD1}">
              <a14:hiddenFill xmlns:a14="http://schemas.microsoft.com/office/drawing/2010/main">
                <a:solidFill>
                  <a:srgbClr val="FFFFFF"/>
                </a:solidFill>
              </a14:hiddenFill>
            </a:ext>
          </a:extLst>
        </p:spPr>
      </p:pic>
      <p:sp>
        <p:nvSpPr>
          <p:cNvPr id="6" name="Dekorelement Grün"/>
          <p:cNvSpPr/>
          <p:nvPr userDrawn="1"/>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cxnSp>
        <p:nvCxnSpPr>
          <p:cNvPr id="10" name="Dekorlinie Grün"/>
          <p:cNvCxnSpPr/>
          <p:nvPr userDrawn="1"/>
        </p:nvCxnSpPr>
        <p:spPr bwMode="gray">
          <a:xfrm>
            <a:off x="0" y="4937642"/>
            <a:ext cx="586919"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itel"/>
          <p:cNvSpPr>
            <a:spLocks noGrp="1"/>
          </p:cNvSpPr>
          <p:nvPr>
            <p:ph type="body" sz="quarter" idx="19" hasCustomPrompt="1"/>
          </p:nvPr>
        </p:nvSpPr>
        <p:spPr bwMode="gray">
          <a:xfrm>
            <a:off x="810106" y="1872000"/>
            <a:ext cx="7479974" cy="3938400"/>
          </a:xfrm>
        </p:spPr>
        <p:txBody>
          <a:bodyPr bIns="468000" anchor="b" anchorCtr="0"/>
          <a:lstStyle>
            <a:lvl1pPr marL="0" indent="0">
              <a:buNone/>
              <a:defRPr sz="4050" b="1">
                <a:solidFill>
                  <a:schemeClr val="accent2"/>
                </a:solidFill>
              </a:defRPr>
            </a:lvl1pPr>
          </a:lstStyle>
          <a:p>
            <a:pPr lvl="0"/>
            <a:r>
              <a:rPr lang="de-DE" noProof="0" dirty="0"/>
              <a:t>Hier ist Platz für Ihre Schlussbotschaft.</a:t>
            </a:r>
          </a:p>
        </p:txBody>
      </p:sp>
    </p:spTree>
    <p:extLst>
      <p:ext uri="{BB962C8B-B14F-4D97-AF65-F5344CB8AC3E}">
        <p14:creationId xmlns:p14="http://schemas.microsoft.com/office/powerpoint/2010/main" val="55340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2_Anhang / Back-Up">
    <p:spTree>
      <p:nvGrpSpPr>
        <p:cNvPr id="1" name=""/>
        <p:cNvGrpSpPr/>
        <p:nvPr/>
      </p:nvGrpSpPr>
      <p:grpSpPr>
        <a:xfrm>
          <a:off x="0" y="0"/>
          <a:ext cx="0" cy="0"/>
          <a:chOff x="0" y="0"/>
          <a:chExt cx="0" cy="0"/>
        </a:xfrm>
      </p:grpSpPr>
      <p:pic>
        <p:nvPicPr>
          <p:cNvPr id="10" name="Logo" descr="\\NAS\PresentationLoad\Custom-Design\AOK PLUS\vom Kunden\Logos_png\Logo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144305" y="584257"/>
            <a:ext cx="594033" cy="595313"/>
          </a:xfrm>
          <a:prstGeom prst="rect">
            <a:avLst/>
          </a:prstGeom>
          <a:noFill/>
          <a:extLst>
            <a:ext uri="{909E8E84-426E-40DD-AFC4-6F175D3DCCD1}">
              <a14:hiddenFill xmlns:a14="http://schemas.microsoft.com/office/drawing/2010/main">
                <a:solidFill>
                  <a:srgbClr val="FFFFFF"/>
                </a:solidFill>
              </a14:hiddenFill>
            </a:ext>
          </a:extLst>
        </p:spPr>
      </p:pic>
      <p:sp>
        <p:nvSpPr>
          <p:cNvPr id="6" name="Dekorelement Grün"/>
          <p:cNvSpPr/>
          <p:nvPr userDrawn="1"/>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cxnSp>
        <p:nvCxnSpPr>
          <p:cNvPr id="11" name="Dekorlinie Grün"/>
          <p:cNvCxnSpPr/>
          <p:nvPr userDrawn="1"/>
        </p:nvCxnSpPr>
        <p:spPr bwMode="gray">
          <a:xfrm>
            <a:off x="0" y="4210809"/>
            <a:ext cx="585977"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ext"/>
          <p:cNvSpPr>
            <a:spLocks noGrp="1"/>
          </p:cNvSpPr>
          <p:nvPr>
            <p:ph type="body" sz="quarter" idx="22" hasCustomPrompt="1"/>
          </p:nvPr>
        </p:nvSpPr>
        <p:spPr bwMode="gray">
          <a:xfrm>
            <a:off x="810106" y="2719827"/>
            <a:ext cx="7479974" cy="1728000"/>
          </a:xfrm>
        </p:spPr>
        <p:txBody>
          <a:bodyPr lIns="0" rIns="0" bIns="0" anchor="b" anchorCtr="0"/>
          <a:lstStyle>
            <a:lvl1pPr marL="0" indent="0">
              <a:buNone/>
              <a:defRPr sz="3000" b="1">
                <a:solidFill>
                  <a:schemeClr val="accent2"/>
                </a:solidFill>
              </a:defRPr>
            </a:lvl1pPr>
          </a:lstStyle>
          <a:p>
            <a:pPr lvl="0"/>
            <a:r>
              <a:rPr lang="de-DE" noProof="0" dirty="0"/>
              <a:t>Anhang / Back-Up</a:t>
            </a:r>
          </a:p>
        </p:txBody>
      </p:sp>
    </p:spTree>
    <p:extLst>
      <p:ext uri="{BB962C8B-B14F-4D97-AF65-F5344CB8AC3E}">
        <p14:creationId xmlns:p14="http://schemas.microsoft.com/office/powerpoint/2010/main" val="346990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0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2" y="1872001"/>
            <a:ext cx="2684150"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1" name="Inhalt"/>
          <p:cNvSpPr>
            <a:spLocks noGrp="1"/>
          </p:cNvSpPr>
          <p:nvPr>
            <p:ph sz="half" idx="1" hasCustomPrompt="1"/>
          </p:nvPr>
        </p:nvSpPr>
        <p:spPr bwMode="gray">
          <a:xfrm>
            <a:off x="3229621" y="1872000"/>
            <a:ext cx="5508717"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CB731170-1F0E-453A-A5D9-97DF6694DD91}" type="datetime1">
              <a:rPr lang="de-DE" noProof="0" smtClean="0"/>
              <a:t>27.10.2021</a:t>
            </a:fld>
            <a:endParaRPr lang="de-DE" noProof="0" dirty="0"/>
          </a:p>
        </p:txBody>
      </p:sp>
    </p:spTree>
    <p:extLst>
      <p:ext uri="{BB962C8B-B14F-4D97-AF65-F5344CB8AC3E}">
        <p14:creationId xmlns:p14="http://schemas.microsoft.com/office/powerpoint/2010/main" val="370376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1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2" name="Inhalt"/>
          <p:cNvSpPr>
            <a:spLocks noGrp="1"/>
          </p:cNvSpPr>
          <p:nvPr>
            <p:ph sz="half" idx="1" hasCustomPrompt="1"/>
          </p:nvPr>
        </p:nvSpPr>
        <p:spPr bwMode="gray">
          <a:xfrm>
            <a:off x="405052" y="1872000"/>
            <a:ext cx="2684150"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Bild"/>
          <p:cNvSpPr>
            <a:spLocks noGrp="1" noChangeAspect="1"/>
          </p:cNvSpPr>
          <p:nvPr>
            <p:ph type="pic" sz="quarter" idx="16" hasCustomPrompt="1"/>
          </p:nvPr>
        </p:nvSpPr>
        <p:spPr bwMode="gray">
          <a:xfrm>
            <a:off x="3229621" y="1872001"/>
            <a:ext cx="5508717"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58FA02A9-CC13-4FDD-89DC-0A2A24DD8CF4}" type="datetime1">
              <a:rPr lang="de-DE" noProof="0" smtClean="0"/>
              <a:t>27.10.2021</a:t>
            </a:fld>
            <a:endParaRPr lang="de-DE" noProof="0" dirty="0"/>
          </a:p>
        </p:txBody>
      </p:sp>
    </p:spTree>
    <p:extLst>
      <p:ext uri="{BB962C8B-B14F-4D97-AF65-F5344CB8AC3E}">
        <p14:creationId xmlns:p14="http://schemas.microsoft.com/office/powerpoint/2010/main" val="25423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3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Inhalt"/>
          <p:cNvSpPr>
            <a:spLocks noGrp="1"/>
          </p:cNvSpPr>
          <p:nvPr>
            <p:ph idx="1" hasCustomPrompt="1"/>
          </p:nvPr>
        </p:nvSpPr>
        <p:spPr bwMode="gray">
          <a:xfrm>
            <a:off x="405052" y="1872001"/>
            <a:ext cx="8333285" cy="1875601"/>
          </a:xfrm>
        </p:spPr>
        <p:txBody>
          <a:bodyPr tIns="0"/>
          <a:lstStyle>
            <a:lvl1pPr>
              <a:defRPr sz="1200"/>
            </a:lvl1pPr>
            <a:lvl2pPr>
              <a:defRPr sz="1050"/>
            </a:lvl2pPr>
            <a:lvl3pPr>
              <a:defRPr sz="1050"/>
            </a:lvl3pPr>
            <a:lvl4pPr>
              <a:defRPr sz="1050"/>
            </a:lvl4pPr>
            <a:lvl5pPr>
              <a:defRPr sz="1050"/>
            </a:lvl5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Bild"/>
          <p:cNvSpPr>
            <a:spLocks noGrp="1" noChangeAspect="1"/>
          </p:cNvSpPr>
          <p:nvPr>
            <p:ph type="pic" sz="quarter" idx="16" hasCustomPrompt="1"/>
          </p:nvPr>
        </p:nvSpPr>
        <p:spPr bwMode="gray">
          <a:xfrm>
            <a:off x="405052" y="3937181"/>
            <a:ext cx="8333285"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132340B1-8B4D-4D07-A96A-AA3470E152D0}" type="datetime1">
              <a:rPr lang="de-DE" noProof="0" smtClean="0"/>
              <a:t>27.10.2021</a:t>
            </a:fld>
            <a:endParaRPr lang="de-DE" noProof="0" dirty="0"/>
          </a:p>
        </p:txBody>
      </p:sp>
    </p:spTree>
    <p:extLst>
      <p:ext uri="{BB962C8B-B14F-4D97-AF65-F5344CB8AC3E}">
        <p14:creationId xmlns:p14="http://schemas.microsoft.com/office/powerpoint/2010/main" val="114700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folie">
    <p:spTree>
      <p:nvGrpSpPr>
        <p:cNvPr id="1" name=""/>
        <p:cNvGrpSpPr/>
        <p:nvPr/>
      </p:nvGrpSpPr>
      <p:grpSpPr>
        <a:xfrm>
          <a:off x="0" y="0"/>
          <a:ext cx="0" cy="0"/>
          <a:chOff x="0" y="0"/>
          <a:chExt cx="0" cy="0"/>
        </a:xfrm>
      </p:grpSpPr>
      <p:sp>
        <p:nvSpPr>
          <p:cNvPr id="3"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
        <p:nvSpPr>
          <p:cNvPr id="4" name="Textplatzhalter 17"/>
          <p:cNvSpPr>
            <a:spLocks noGrp="1"/>
          </p:cNvSpPr>
          <p:nvPr>
            <p:ph type="body" sz="quarter" idx="15"/>
          </p:nvPr>
        </p:nvSpPr>
        <p:spPr>
          <a:xfrm>
            <a:off x="304075" y="2004800"/>
            <a:ext cx="8091733" cy="370545"/>
          </a:xfrm>
          <a:prstGeom prst="rect">
            <a:avLst/>
          </a:prstGeom>
        </p:spPr>
        <p:txBody>
          <a:bodyPr lIns="89521" tIns="37897" rIns="75795" bIns="37897" anchor="ctr" anchorCtr="0"/>
          <a:lstStyle>
            <a:lvl1pPr>
              <a:buNone/>
              <a:defRPr sz="1700" b="1">
                <a:solidFill>
                  <a:srgbClr val="66BA06"/>
                </a:solidFill>
                <a:latin typeface="Arial" pitchFamily="34" charset="0"/>
                <a:cs typeface="Arial" pitchFamily="34" charset="0"/>
              </a:defRPr>
            </a:lvl1pPr>
          </a:lstStyle>
          <a:p>
            <a:pPr lvl="0"/>
            <a:r>
              <a:rPr lang="de-DE" dirty="0" smtClean="0"/>
              <a:t>Textmasterformate durch Klicken bearbeiten</a:t>
            </a:r>
          </a:p>
        </p:txBody>
      </p:sp>
      <p:sp>
        <p:nvSpPr>
          <p:cNvPr id="5" name="Textplatzhalter 17"/>
          <p:cNvSpPr>
            <a:spLocks noGrp="1"/>
          </p:cNvSpPr>
          <p:nvPr>
            <p:ph type="body" sz="quarter" idx="17"/>
          </p:nvPr>
        </p:nvSpPr>
        <p:spPr>
          <a:xfrm>
            <a:off x="304075" y="2479780"/>
            <a:ext cx="8091733" cy="370545"/>
          </a:xfrm>
          <a:prstGeom prst="rect">
            <a:avLst/>
          </a:prstGeom>
        </p:spPr>
        <p:txBody>
          <a:bodyPr lIns="89521" tIns="37897" rIns="75795" bIns="37897" anchor="ctr" anchorCtr="0"/>
          <a:lstStyle>
            <a:lvl1pPr>
              <a:buNone/>
              <a:defRPr sz="1700" b="1">
                <a:solidFill>
                  <a:srgbClr val="66BA06"/>
                </a:solidFill>
                <a:latin typeface="Arial" pitchFamily="34" charset="0"/>
                <a:cs typeface="Arial" pitchFamily="34" charset="0"/>
              </a:defRPr>
            </a:lvl1pPr>
          </a:lstStyle>
          <a:p>
            <a:pPr lvl="0"/>
            <a:r>
              <a:rPr lang="de-DE" dirty="0" smtClean="0"/>
              <a:t>Textmasterformate durch Klicken bearbeiten</a:t>
            </a:r>
          </a:p>
        </p:txBody>
      </p:sp>
      <p:sp>
        <p:nvSpPr>
          <p:cNvPr id="6" name="Textplatzhalter 17"/>
          <p:cNvSpPr>
            <a:spLocks noGrp="1"/>
          </p:cNvSpPr>
          <p:nvPr>
            <p:ph type="body" sz="quarter" idx="18"/>
          </p:nvPr>
        </p:nvSpPr>
        <p:spPr>
          <a:xfrm>
            <a:off x="304075" y="2962189"/>
            <a:ext cx="8091733" cy="370545"/>
          </a:xfrm>
          <a:prstGeom prst="rect">
            <a:avLst/>
          </a:prstGeom>
        </p:spPr>
        <p:txBody>
          <a:bodyPr lIns="89521" tIns="37897" rIns="75795" bIns="37897" anchor="ctr" anchorCtr="0"/>
          <a:lstStyle>
            <a:lvl1pPr>
              <a:buNone/>
              <a:defRPr sz="1700" b="1">
                <a:solidFill>
                  <a:srgbClr val="66BA06"/>
                </a:solidFill>
                <a:latin typeface="Arial" pitchFamily="34" charset="0"/>
                <a:cs typeface="Arial" pitchFamily="34" charset="0"/>
              </a:defRPr>
            </a:lvl1pPr>
          </a:lstStyle>
          <a:p>
            <a:pPr lvl="0"/>
            <a:r>
              <a:rPr lang="de-DE" dirty="0" smtClean="0"/>
              <a:t>Textmasterformate durch Klicken bearbeiten</a:t>
            </a:r>
          </a:p>
        </p:txBody>
      </p:sp>
      <p:sp>
        <p:nvSpPr>
          <p:cNvPr id="7" name="Textplatzhalter 17"/>
          <p:cNvSpPr>
            <a:spLocks noGrp="1"/>
          </p:cNvSpPr>
          <p:nvPr>
            <p:ph type="body" sz="quarter" idx="13"/>
          </p:nvPr>
        </p:nvSpPr>
        <p:spPr>
          <a:xfrm>
            <a:off x="304075" y="1563734"/>
            <a:ext cx="8091733" cy="370545"/>
          </a:xfrm>
          <a:prstGeom prst="rect">
            <a:avLst/>
          </a:prstGeom>
          <a:solidFill>
            <a:srgbClr val="66BA06"/>
          </a:solidFill>
        </p:spPr>
        <p:txBody>
          <a:bodyPr lIns="89521" tIns="37897" rIns="75795" bIns="37897" anchor="ctr" anchorCtr="0"/>
          <a:lstStyle>
            <a:lvl1pPr>
              <a:buNone/>
              <a:defRPr sz="1700" b="1">
                <a:solidFill>
                  <a:schemeClr val="bg1"/>
                </a:solidFill>
                <a:latin typeface="Arial" pitchFamily="34" charset="0"/>
                <a:cs typeface="Arial" pitchFamily="34" charset="0"/>
              </a:defRPr>
            </a:lvl1pPr>
          </a:lstStyle>
          <a:p>
            <a:pPr lvl="0"/>
            <a:r>
              <a:rPr lang="de-DE" dirty="0" smtClean="0"/>
              <a:t>Textmasterformate durch Klicken bearbeiten</a:t>
            </a:r>
          </a:p>
        </p:txBody>
      </p:sp>
    </p:spTree>
    <p:extLst>
      <p:ext uri="{BB962C8B-B14F-4D97-AF65-F5344CB8AC3E}">
        <p14:creationId xmlns:p14="http://schemas.microsoft.com/office/powerpoint/2010/main" val="105237569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12" name="Logo" descr="\\NAS\PresentationLoad\Custom-Design\AOK PLUS\vom Kunden\Logos_png\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10106" y="493433"/>
            <a:ext cx="2857034" cy="1054800"/>
          </a:xfrm>
          <a:prstGeom prst="rect">
            <a:avLst/>
          </a:prstGeom>
          <a:noFill/>
          <a:extLst>
            <a:ext uri="{909E8E84-426E-40DD-AFC4-6F175D3DCCD1}">
              <a14:hiddenFill xmlns:a14="http://schemas.microsoft.com/office/drawing/2010/main">
                <a:solidFill>
                  <a:srgbClr val="FFFFFF"/>
                </a:solidFill>
              </a14:hiddenFill>
            </a:ext>
          </a:extLst>
        </p:spPr>
      </p:pic>
      <p:sp>
        <p:nvSpPr>
          <p:cNvPr id="6" name="Dekorelement Grün"/>
          <p:cNvSpPr/>
          <p:nvPr userDrawn="1"/>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cxnSp>
        <p:nvCxnSpPr>
          <p:cNvPr id="10" name="Dekorlinie Grün"/>
          <p:cNvCxnSpPr/>
          <p:nvPr userDrawn="1"/>
        </p:nvCxnSpPr>
        <p:spPr bwMode="gray">
          <a:xfrm>
            <a:off x="0" y="4937642"/>
            <a:ext cx="586919"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itel"/>
          <p:cNvSpPr>
            <a:spLocks noGrp="1"/>
          </p:cNvSpPr>
          <p:nvPr>
            <p:ph type="body" sz="quarter" idx="19" hasCustomPrompt="1"/>
          </p:nvPr>
        </p:nvSpPr>
        <p:spPr bwMode="gray">
          <a:xfrm>
            <a:off x="810106" y="2815251"/>
            <a:ext cx="7479974" cy="1728000"/>
          </a:xfrm>
        </p:spPr>
        <p:txBody>
          <a:bodyPr anchor="b" anchorCtr="0"/>
          <a:lstStyle>
            <a:lvl1pPr marL="0" indent="0">
              <a:buNone/>
              <a:defRPr sz="3000" b="1" baseline="0">
                <a:solidFill>
                  <a:schemeClr val="accent2"/>
                </a:solidFill>
              </a:defRPr>
            </a:lvl1pPr>
          </a:lstStyle>
          <a:p>
            <a:pPr lvl="0"/>
            <a:r>
              <a:rPr lang="de-DE" noProof="0" dirty="0"/>
              <a:t>Hier steht der Titel der Präsentation, </a:t>
            </a:r>
            <a:r>
              <a:rPr lang="de-DE" noProof="0" dirty="0" smtClean="0"/>
              <a:t>der maximal </a:t>
            </a:r>
            <a:r>
              <a:rPr lang="de-DE" noProof="0" dirty="0"/>
              <a:t>drei Zeilen </a:t>
            </a:r>
            <a:r>
              <a:rPr lang="de-DE" noProof="0" dirty="0" smtClean="0"/>
              <a:t>umfasst.</a:t>
            </a:r>
            <a:endParaRPr lang="de-DE" noProof="0" dirty="0"/>
          </a:p>
        </p:txBody>
      </p:sp>
      <p:sp>
        <p:nvSpPr>
          <p:cNvPr id="9" name="Datum und Name des Referenten"/>
          <p:cNvSpPr>
            <a:spLocks noGrp="1"/>
          </p:cNvSpPr>
          <p:nvPr>
            <p:ph type="body" sz="quarter" idx="20" hasCustomPrompt="1"/>
          </p:nvPr>
        </p:nvSpPr>
        <p:spPr bwMode="gray">
          <a:xfrm>
            <a:off x="810106" y="4807694"/>
            <a:ext cx="7479974" cy="288000"/>
          </a:xfrm>
        </p:spPr>
        <p:txBody>
          <a:bodyPr/>
          <a:lstStyle>
            <a:lvl1pPr marL="0" indent="0">
              <a:buNone/>
              <a:defRPr sz="1350" b="0">
                <a:solidFill>
                  <a:schemeClr val="tx1"/>
                </a:solidFill>
              </a:defRPr>
            </a:lvl1pPr>
          </a:lstStyle>
          <a:p>
            <a:pPr lvl="0"/>
            <a:r>
              <a:rPr lang="de-DE" dirty="0"/>
              <a:t>TT.MM.JJJJ</a:t>
            </a:r>
            <a:r>
              <a:rPr lang="de-DE" noProof="0" dirty="0"/>
              <a:t> | Name des Referenten</a:t>
            </a:r>
          </a:p>
        </p:txBody>
      </p:sp>
    </p:spTree>
    <p:extLst>
      <p:ext uri="{BB962C8B-B14F-4D97-AF65-F5344CB8AC3E}">
        <p14:creationId xmlns:p14="http://schemas.microsoft.com/office/powerpoint/2010/main" val="151702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13" name="Bild 1"/>
          <p:cNvSpPr>
            <a:spLocks noGrp="1" noChangeAspect="1"/>
          </p:cNvSpPr>
          <p:nvPr>
            <p:ph type="pic" sz="quarter" idx="34" hasCustomPrompt="1"/>
          </p:nvPr>
        </p:nvSpPr>
        <p:spPr bwMode="gray">
          <a:xfrm>
            <a:off x="1678269" y="2326850"/>
            <a:ext cx="1458190" cy="1944000"/>
          </a:xfrm>
          <a:prstGeom prst="ellipse">
            <a:avLst/>
          </a:prstGeom>
          <a:solidFill>
            <a:schemeClr val="bg1">
              <a:lumMod val="85000"/>
            </a:schemeClr>
          </a:solidFill>
        </p:spPr>
        <p:txBody>
          <a:bodyPr lIns="144000" tIns="144000" rIns="144000" bIns="144000" anchor="ctr"/>
          <a:lstStyle>
            <a:lvl1pPr marL="0" indent="0" algn="ctr">
              <a:buNone/>
              <a:defRPr baseline="0">
                <a:solidFill>
                  <a:schemeClr val="tx1"/>
                </a:solidFill>
              </a:defRPr>
            </a:lvl1pPr>
          </a:lstStyle>
          <a:p>
            <a:pPr lvl="0"/>
            <a:r>
              <a:rPr lang="de-DE" noProof="0" dirty="0"/>
              <a:t>Hier können Sie ein Bild platzieren.</a:t>
            </a:r>
          </a:p>
        </p:txBody>
      </p:sp>
      <p:sp>
        <p:nvSpPr>
          <p:cNvPr id="14" name="Nr. 1"/>
          <p:cNvSpPr>
            <a:spLocks noGrp="1" noChangeAspect="1"/>
          </p:cNvSpPr>
          <p:nvPr>
            <p:ph type="body" sz="quarter" idx="44" hasCustomPrompt="1"/>
          </p:nvPr>
        </p:nvSpPr>
        <p:spPr bwMode="gray">
          <a:xfrm>
            <a:off x="1974989" y="272285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3" name="Text 1"/>
          <p:cNvSpPr>
            <a:spLocks noGrp="1"/>
          </p:cNvSpPr>
          <p:nvPr>
            <p:ph type="body" sz="quarter" idx="46" hasCustomPrompt="1"/>
          </p:nvPr>
        </p:nvSpPr>
        <p:spPr bwMode="gray">
          <a:xfrm>
            <a:off x="404866" y="4730400"/>
            <a:ext cx="400462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br>
              <a:rPr lang="de-DE" noProof="0" dirty="0"/>
            </a:br>
            <a:endParaRPr lang="de-DE" noProof="0" dirty="0"/>
          </a:p>
        </p:txBody>
      </p:sp>
      <p:cxnSp>
        <p:nvCxnSpPr>
          <p:cNvPr id="19" name="Linie"/>
          <p:cNvCxnSpPr/>
          <p:nvPr userDrawn="1"/>
        </p:nvCxnSpPr>
        <p:spPr bwMode="gray">
          <a:xfrm flipV="1">
            <a:off x="4571999" y="2778198"/>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Bild 2"/>
          <p:cNvSpPr>
            <a:spLocks noGrp="1" noChangeAspect="1"/>
          </p:cNvSpPr>
          <p:nvPr>
            <p:ph type="pic" sz="quarter" idx="33" hasCustomPrompt="1"/>
          </p:nvPr>
        </p:nvSpPr>
        <p:spPr bwMode="gray">
          <a:xfrm>
            <a:off x="6006933" y="232685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18" name="Nr. 2"/>
          <p:cNvSpPr>
            <a:spLocks noGrp="1" noChangeAspect="1"/>
          </p:cNvSpPr>
          <p:nvPr>
            <p:ph type="body" sz="quarter" idx="45" hasCustomPrompt="1"/>
          </p:nvPr>
        </p:nvSpPr>
        <p:spPr bwMode="gray">
          <a:xfrm>
            <a:off x="6303652" y="272285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0" name="Text 2"/>
          <p:cNvSpPr>
            <a:spLocks noGrp="1"/>
          </p:cNvSpPr>
          <p:nvPr>
            <p:ph type="body" sz="quarter" idx="47" hasCustomPrompt="1"/>
          </p:nvPr>
        </p:nvSpPr>
        <p:spPr bwMode="gray">
          <a:xfrm>
            <a:off x="4733717" y="4730400"/>
            <a:ext cx="400462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1D857427-BF7E-44AE-807C-47B7BAF9E5F5}" type="datetime1">
              <a:rPr lang="de-DE" noProof="0" smtClean="0"/>
              <a:t>27.10.2021</a:t>
            </a:fld>
            <a:endParaRPr lang="de-DE" noProof="0" dirty="0"/>
          </a:p>
        </p:txBody>
      </p:sp>
    </p:spTree>
    <p:extLst>
      <p:ext uri="{BB962C8B-B14F-4D97-AF65-F5344CB8AC3E}">
        <p14:creationId xmlns:p14="http://schemas.microsoft.com/office/powerpoint/2010/main" val="146138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13" name="Bild 1"/>
          <p:cNvSpPr>
            <a:spLocks noGrp="1" noChangeAspect="1"/>
          </p:cNvSpPr>
          <p:nvPr>
            <p:ph type="pic" sz="quarter" idx="34" hasCustomPrompt="1"/>
          </p:nvPr>
        </p:nvSpPr>
        <p:spPr bwMode="gray">
          <a:xfrm>
            <a:off x="957087"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14" name="Nr. 1"/>
          <p:cNvSpPr>
            <a:spLocks noGrp="1" noChangeAspect="1"/>
          </p:cNvSpPr>
          <p:nvPr>
            <p:ph type="body" sz="quarter" idx="44" hasCustomPrompt="1"/>
          </p:nvPr>
        </p:nvSpPr>
        <p:spPr bwMode="gray">
          <a:xfrm>
            <a:off x="1253808"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3" name="Text 1"/>
          <p:cNvSpPr>
            <a:spLocks noGrp="1"/>
          </p:cNvSpPr>
          <p:nvPr>
            <p:ph type="body" sz="quarter" idx="46" hasCustomPrompt="1"/>
          </p:nvPr>
        </p:nvSpPr>
        <p:spPr bwMode="gray">
          <a:xfrm>
            <a:off x="404865" y="4730400"/>
            <a:ext cx="2562634"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21" name="Linie 1"/>
          <p:cNvCxnSpPr/>
          <p:nvPr userDrawn="1"/>
        </p:nvCxnSpPr>
        <p:spPr bwMode="gray">
          <a:xfrm flipV="1">
            <a:off x="3128891"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Bild 2"/>
          <p:cNvSpPr>
            <a:spLocks noGrp="1" noChangeAspect="1"/>
          </p:cNvSpPr>
          <p:nvPr>
            <p:ph type="pic" sz="quarter" idx="47" hasCustomPrompt="1"/>
          </p:nvPr>
        </p:nvSpPr>
        <p:spPr bwMode="gray">
          <a:xfrm>
            <a:off x="3843501"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23" name="Nr. 2"/>
          <p:cNvSpPr>
            <a:spLocks noGrp="1" noChangeAspect="1"/>
          </p:cNvSpPr>
          <p:nvPr>
            <p:ph type="body" sz="quarter" idx="48" hasCustomPrompt="1"/>
          </p:nvPr>
        </p:nvSpPr>
        <p:spPr bwMode="gray">
          <a:xfrm>
            <a:off x="4140221"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4" name="Text 2"/>
          <p:cNvSpPr>
            <a:spLocks noGrp="1"/>
          </p:cNvSpPr>
          <p:nvPr>
            <p:ph type="body" sz="quarter" idx="49" hasCustomPrompt="1"/>
          </p:nvPr>
        </p:nvSpPr>
        <p:spPr bwMode="gray">
          <a:xfrm>
            <a:off x="3290284" y="4730400"/>
            <a:ext cx="2562634"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28" name="Linie 2"/>
          <p:cNvCxnSpPr/>
          <p:nvPr userDrawn="1"/>
        </p:nvCxnSpPr>
        <p:spPr bwMode="gray">
          <a:xfrm flipV="1">
            <a:off x="6014310"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Bild 3"/>
          <p:cNvSpPr>
            <a:spLocks noGrp="1" noChangeAspect="1"/>
          </p:cNvSpPr>
          <p:nvPr>
            <p:ph type="pic" sz="quarter" idx="50" hasCustomPrompt="1"/>
          </p:nvPr>
        </p:nvSpPr>
        <p:spPr bwMode="gray">
          <a:xfrm>
            <a:off x="6727926"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26" name="Nr. 3"/>
          <p:cNvSpPr>
            <a:spLocks noGrp="1" noChangeAspect="1"/>
          </p:cNvSpPr>
          <p:nvPr>
            <p:ph type="body" sz="quarter" idx="51" hasCustomPrompt="1"/>
          </p:nvPr>
        </p:nvSpPr>
        <p:spPr bwMode="gray">
          <a:xfrm>
            <a:off x="7024646"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7" name="Text 3"/>
          <p:cNvSpPr>
            <a:spLocks noGrp="1"/>
          </p:cNvSpPr>
          <p:nvPr>
            <p:ph type="body" sz="quarter" idx="52" hasCustomPrompt="1"/>
          </p:nvPr>
        </p:nvSpPr>
        <p:spPr bwMode="gray">
          <a:xfrm>
            <a:off x="6175704" y="4730400"/>
            <a:ext cx="2562634"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4D32D28D-A48F-4CF2-954E-0F1EEBA17674}" type="datetime1">
              <a:rPr lang="de-DE" noProof="0" smtClean="0"/>
              <a:t>27.10.2021</a:t>
            </a:fld>
            <a:endParaRPr lang="de-DE" noProof="0" dirty="0"/>
          </a:p>
        </p:txBody>
      </p:sp>
    </p:spTree>
    <p:extLst>
      <p:ext uri="{BB962C8B-B14F-4D97-AF65-F5344CB8AC3E}">
        <p14:creationId xmlns:p14="http://schemas.microsoft.com/office/powerpoint/2010/main" val="129705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13" name="Bild 1"/>
          <p:cNvSpPr>
            <a:spLocks noGrp="1" noChangeAspect="1"/>
          </p:cNvSpPr>
          <p:nvPr>
            <p:ph type="pic" sz="quarter" idx="34" hasCustomPrompt="1"/>
          </p:nvPr>
        </p:nvSpPr>
        <p:spPr bwMode="gray">
          <a:xfrm>
            <a:off x="704170"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14" name="Nr. 1"/>
          <p:cNvSpPr>
            <a:spLocks noGrp="1" noChangeAspect="1"/>
          </p:cNvSpPr>
          <p:nvPr>
            <p:ph type="body" sz="quarter" idx="44" hasCustomPrompt="1"/>
          </p:nvPr>
        </p:nvSpPr>
        <p:spPr bwMode="gray">
          <a:xfrm>
            <a:off x="1000891"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3" name="Text 1"/>
          <p:cNvSpPr>
            <a:spLocks noGrp="1"/>
          </p:cNvSpPr>
          <p:nvPr>
            <p:ph type="body" sz="quarter" idx="46" hasCustomPrompt="1"/>
          </p:nvPr>
        </p:nvSpPr>
        <p:spPr bwMode="gray">
          <a:xfrm>
            <a:off x="404865" y="4730400"/>
            <a:ext cx="200366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21" name="Linie 1"/>
          <p:cNvCxnSpPr/>
          <p:nvPr userDrawn="1"/>
        </p:nvCxnSpPr>
        <p:spPr bwMode="gray">
          <a:xfrm flipV="1">
            <a:off x="2461664"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Bild 2"/>
          <p:cNvSpPr>
            <a:spLocks noGrp="1" noChangeAspect="1"/>
          </p:cNvSpPr>
          <p:nvPr>
            <p:ph type="pic" sz="quarter" idx="47" hasCustomPrompt="1"/>
          </p:nvPr>
        </p:nvSpPr>
        <p:spPr bwMode="gray">
          <a:xfrm>
            <a:off x="2787539"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23" name="Nr. 2"/>
          <p:cNvSpPr>
            <a:spLocks noGrp="1" noChangeAspect="1"/>
          </p:cNvSpPr>
          <p:nvPr>
            <p:ph type="body" sz="quarter" idx="48" hasCustomPrompt="1"/>
          </p:nvPr>
        </p:nvSpPr>
        <p:spPr bwMode="gray">
          <a:xfrm>
            <a:off x="3084258"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4" name="Text 2"/>
          <p:cNvSpPr>
            <a:spLocks noGrp="1"/>
          </p:cNvSpPr>
          <p:nvPr>
            <p:ph type="body" sz="quarter" idx="49" hasCustomPrompt="1"/>
          </p:nvPr>
        </p:nvSpPr>
        <p:spPr bwMode="gray">
          <a:xfrm>
            <a:off x="2514802" y="4730400"/>
            <a:ext cx="200366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28" name="Linie 2"/>
          <p:cNvCxnSpPr/>
          <p:nvPr userDrawn="1"/>
        </p:nvCxnSpPr>
        <p:spPr bwMode="gray">
          <a:xfrm flipV="1">
            <a:off x="4571602"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Bild 3"/>
          <p:cNvSpPr>
            <a:spLocks noGrp="1" noChangeAspect="1"/>
          </p:cNvSpPr>
          <p:nvPr>
            <p:ph type="pic" sz="quarter" idx="50" hasCustomPrompt="1"/>
          </p:nvPr>
        </p:nvSpPr>
        <p:spPr bwMode="gray">
          <a:xfrm>
            <a:off x="4897476"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26" name="Nr. 3"/>
          <p:cNvSpPr>
            <a:spLocks noGrp="1" noChangeAspect="1"/>
          </p:cNvSpPr>
          <p:nvPr>
            <p:ph type="body" sz="quarter" idx="51" hasCustomPrompt="1"/>
          </p:nvPr>
        </p:nvSpPr>
        <p:spPr bwMode="gray">
          <a:xfrm>
            <a:off x="5194197"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27" name="Text 3"/>
          <p:cNvSpPr>
            <a:spLocks noGrp="1"/>
          </p:cNvSpPr>
          <p:nvPr>
            <p:ph type="body" sz="quarter" idx="52" hasCustomPrompt="1"/>
          </p:nvPr>
        </p:nvSpPr>
        <p:spPr bwMode="gray">
          <a:xfrm>
            <a:off x="4624741" y="4730400"/>
            <a:ext cx="2003661" cy="432000"/>
          </a:xfrm>
        </p:spPr>
        <p:txBody>
          <a:bodyPr/>
          <a:lstStyle>
            <a:lvl1pPr marL="0" indent="0" algn="ctr">
              <a:buNone/>
              <a:defRPr/>
            </a:lvl1pPr>
            <a:lvl2pPr algn="ctr">
              <a:defRPr/>
            </a:lvl2pPr>
            <a:lvl3pPr algn="ctr">
              <a:defRPr/>
            </a:lvl3pPr>
            <a:lvl4pPr algn="ctr">
              <a:defRPr/>
            </a:lvl4pPr>
            <a:lvl5pPr algn="ctr">
              <a:defRPr/>
            </a:lvl5pPr>
          </a:lstStyle>
          <a:p>
            <a:pPr lvl="0"/>
            <a:r>
              <a:rPr lang="de-DE" noProof="0" dirty="0"/>
              <a:t>Hier steht der Agendapunkt.</a:t>
            </a:r>
          </a:p>
        </p:txBody>
      </p:sp>
      <p:cxnSp>
        <p:nvCxnSpPr>
          <p:cNvPr id="31" name="Linie 3"/>
          <p:cNvCxnSpPr/>
          <p:nvPr userDrawn="1"/>
        </p:nvCxnSpPr>
        <p:spPr bwMode="gray">
          <a:xfrm flipV="1">
            <a:off x="6681540" y="2779199"/>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Text 4"/>
          <p:cNvSpPr>
            <a:spLocks noGrp="1"/>
          </p:cNvSpPr>
          <p:nvPr>
            <p:ph type="body" sz="quarter" idx="53" hasCustomPrompt="1"/>
          </p:nvPr>
        </p:nvSpPr>
        <p:spPr bwMode="gray">
          <a:xfrm>
            <a:off x="6734677" y="4730400"/>
            <a:ext cx="2003661" cy="432000"/>
          </a:xfrm>
        </p:spPr>
        <p:txBody>
          <a:bodyPr/>
          <a:lstStyle>
            <a:lvl1pPr marL="0" marR="0" indent="0" algn="ctr" defTabSz="685800" rtl="0" eaLnBrk="1" fontAlgn="auto" latinLnBrk="0" hangingPunct="1">
              <a:lnSpc>
                <a:spcPct val="90000"/>
              </a:lnSpc>
              <a:spcBef>
                <a:spcPts val="0"/>
              </a:spcBef>
              <a:spcAft>
                <a:spcPts val="750"/>
              </a:spcAft>
              <a:buClrTx/>
              <a:buSzTx/>
              <a:buFont typeface="Arial" panose="020B0604020202020204" pitchFamily="34" charset="0"/>
              <a:buNone/>
              <a:tabLst/>
              <a:defRPr/>
            </a:lvl1pPr>
            <a:lvl2pPr algn="ctr">
              <a:defRPr/>
            </a:lvl2pPr>
            <a:lvl3pPr algn="ctr">
              <a:defRPr/>
            </a:lvl3pPr>
            <a:lvl4pPr algn="ctr">
              <a:defRPr/>
            </a:lvl4pPr>
            <a:lvl5pPr algn="ctr">
              <a:defRPr/>
            </a:lvl5pPr>
          </a:lstStyle>
          <a:p>
            <a:pPr lvl="0"/>
            <a:r>
              <a:rPr lang="de-DE" noProof="0" dirty="0"/>
              <a:t>Hier steht der Agendapunkt.</a:t>
            </a:r>
          </a:p>
        </p:txBody>
      </p:sp>
      <p:sp>
        <p:nvSpPr>
          <p:cNvPr id="29" name="Bild 4"/>
          <p:cNvSpPr>
            <a:spLocks noGrp="1" noChangeAspect="1"/>
          </p:cNvSpPr>
          <p:nvPr>
            <p:ph type="pic" sz="quarter" idx="54" hasCustomPrompt="1"/>
          </p:nvPr>
        </p:nvSpPr>
        <p:spPr bwMode="gray">
          <a:xfrm>
            <a:off x="6980844" y="2325600"/>
            <a:ext cx="1458190" cy="1944000"/>
          </a:xfrm>
          <a:prstGeom prst="ellipse">
            <a:avLst/>
          </a:prstGeom>
          <a:solidFill>
            <a:schemeClr val="bg1">
              <a:lumMod val="85000"/>
            </a:schemeClr>
          </a:solidFill>
        </p:spPr>
        <p:txBody>
          <a:bodyPr lIns="144000" tIns="144000" rIns="144000" bIns="144000" anchor="ctr"/>
          <a:lstStyle>
            <a:lvl1pPr marL="0" indent="0" algn="ctr">
              <a:buNone/>
              <a:defRPr>
                <a:solidFill>
                  <a:schemeClr val="tx1"/>
                </a:solidFill>
              </a:defRPr>
            </a:lvl1pPr>
          </a:lstStyle>
          <a:p>
            <a:pPr lvl="0"/>
            <a:r>
              <a:rPr lang="de-DE" noProof="0" dirty="0"/>
              <a:t>Hier können Sie ein Bild platzieren.</a:t>
            </a:r>
          </a:p>
        </p:txBody>
      </p:sp>
      <p:sp>
        <p:nvSpPr>
          <p:cNvPr id="30" name="Nr. 4"/>
          <p:cNvSpPr>
            <a:spLocks noGrp="1" noChangeAspect="1"/>
          </p:cNvSpPr>
          <p:nvPr>
            <p:ph type="body" sz="quarter" idx="55" hasCustomPrompt="1"/>
          </p:nvPr>
        </p:nvSpPr>
        <p:spPr bwMode="gray">
          <a:xfrm>
            <a:off x="7277564" y="2721600"/>
            <a:ext cx="864749" cy="1152000"/>
          </a:xfrm>
          <a:prstGeom prst="ellipse">
            <a:avLst/>
          </a:prstGeom>
          <a:solidFill>
            <a:schemeClr val="accent2">
              <a:alpha val="60000"/>
            </a:schemeClr>
          </a:solidFill>
        </p:spPr>
        <p:txBody>
          <a:bodyPr anchor="ctr" anchorCtr="0"/>
          <a:lstStyle>
            <a:lvl1pPr marL="0" indent="0" algn="ctr">
              <a:buNone/>
              <a:defRPr sz="3300" b="1">
                <a:solidFill>
                  <a:schemeClr val="bg1"/>
                </a:solidFill>
              </a:defRPr>
            </a:lvl1pPr>
          </a:lstStyle>
          <a:p>
            <a:pPr lvl="0"/>
            <a:r>
              <a:rPr lang="de-DE" noProof="0" dirty="0"/>
              <a:t>Nr.</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EA896B6F-A5EA-4C24-B5C4-5F0E267A0AD8}" type="datetime1">
              <a:rPr lang="de-DE" noProof="0" smtClean="0"/>
              <a:t>27.10.2021</a:t>
            </a:fld>
            <a:endParaRPr lang="de-DE" noProof="0" dirty="0"/>
          </a:p>
        </p:txBody>
      </p:sp>
    </p:spTree>
    <p:extLst>
      <p:ext uri="{BB962C8B-B14F-4D97-AF65-F5344CB8AC3E}">
        <p14:creationId xmlns:p14="http://schemas.microsoft.com/office/powerpoint/2010/main" val="218689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13" name="Bild 1"/>
          <p:cNvSpPr>
            <a:spLocks noGrp="1" noChangeAspect="1"/>
          </p:cNvSpPr>
          <p:nvPr>
            <p:ph type="pic" sz="quarter" idx="34" hasCustomPrompt="1"/>
          </p:nvPr>
        </p:nvSpPr>
        <p:spPr bwMode="gray">
          <a:xfrm>
            <a:off x="627824"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14" name="Nr. 1"/>
          <p:cNvSpPr>
            <a:spLocks noGrp="1" noChangeAspect="1"/>
          </p:cNvSpPr>
          <p:nvPr>
            <p:ph type="body" sz="quarter" idx="44" hasCustomPrompt="1"/>
          </p:nvPr>
        </p:nvSpPr>
        <p:spPr bwMode="gray">
          <a:xfrm>
            <a:off x="884110" y="2668667"/>
            <a:ext cx="675585" cy="900000"/>
          </a:xfrm>
          <a:prstGeom prst="ellipse">
            <a:avLst/>
          </a:prstGeom>
          <a:solidFill>
            <a:srgbClr val="66BA06">
              <a:alpha val="60000"/>
            </a:srgbClr>
          </a:solidFill>
        </p:spPr>
        <p:txBody>
          <a:bodyPr anchor="ctr" anchorCtr="0"/>
          <a:lstStyle>
            <a:lvl1pPr marL="0" indent="0" algn="ctr">
              <a:buNone/>
              <a:defRPr sz="2700" b="1">
                <a:solidFill>
                  <a:schemeClr val="bg1"/>
                </a:solidFill>
              </a:defRPr>
            </a:lvl1pPr>
          </a:lstStyle>
          <a:p>
            <a:pPr lvl="0"/>
            <a:r>
              <a:rPr lang="de-DE" noProof="0" dirty="0"/>
              <a:t>Nr.</a:t>
            </a:r>
          </a:p>
        </p:txBody>
      </p:sp>
      <p:sp>
        <p:nvSpPr>
          <p:cNvPr id="3" name="Text 1"/>
          <p:cNvSpPr>
            <a:spLocks noGrp="1"/>
          </p:cNvSpPr>
          <p:nvPr>
            <p:ph type="body" sz="quarter" idx="46" hasCustomPrompt="1"/>
          </p:nvPr>
        </p:nvSpPr>
        <p:spPr bwMode="gray">
          <a:xfrm>
            <a:off x="404865" y="4370400"/>
            <a:ext cx="1579706" cy="792000"/>
          </a:xfrm>
        </p:spPr>
        <p:txBody>
          <a:bodyPr/>
          <a:lstStyle>
            <a:lvl1pPr marL="0" marR="0" indent="0" algn="ctr" defTabSz="685800" rtl="0" eaLnBrk="1" fontAlgn="auto" latinLnBrk="0" hangingPunct="1">
              <a:lnSpc>
                <a:spcPct val="90000"/>
              </a:lnSpc>
              <a:spcBef>
                <a:spcPts val="0"/>
              </a:spcBef>
              <a:spcAft>
                <a:spcPts val="750"/>
              </a:spcAft>
              <a:buClrTx/>
              <a:buSzTx/>
              <a:buFont typeface="Arial" panose="020B0604020202020204" pitchFamily="34" charset="0"/>
              <a:buNone/>
              <a:tabLst/>
              <a:defRPr sz="1050" baseline="0"/>
            </a:lvl1pPr>
            <a:lvl2pPr algn="ctr">
              <a:defRPr/>
            </a:lvl2pPr>
            <a:lvl3pPr algn="ctr">
              <a:defRPr/>
            </a:lvl3pPr>
            <a:lvl4pPr algn="ctr">
              <a:defRPr/>
            </a:lvl4pPr>
            <a:lvl5pPr algn="ctr">
              <a:defRPr/>
            </a:lvl5pPr>
          </a:lstStyle>
          <a:p>
            <a:pPr lvl="0"/>
            <a:r>
              <a:rPr lang="de-DE" noProof="0" dirty="0"/>
              <a:t>Hier steht der Agendapunkt.</a:t>
            </a:r>
          </a:p>
        </p:txBody>
      </p:sp>
      <p:cxnSp>
        <p:nvCxnSpPr>
          <p:cNvPr id="21" name="Linie 1"/>
          <p:cNvCxnSpPr/>
          <p:nvPr userDrawn="1"/>
        </p:nvCxnSpPr>
        <p:spPr bwMode="gray">
          <a:xfrm flipV="1">
            <a:off x="2038939" y="2779200"/>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Bild 2"/>
          <p:cNvSpPr>
            <a:spLocks noGrp="1" noChangeAspect="1"/>
          </p:cNvSpPr>
          <p:nvPr>
            <p:ph type="pic" sz="quarter" idx="47" hasCustomPrompt="1"/>
          </p:nvPr>
        </p:nvSpPr>
        <p:spPr bwMode="gray">
          <a:xfrm>
            <a:off x="2289082"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23" name="Nr. 2"/>
          <p:cNvSpPr>
            <a:spLocks noGrp="1" noChangeAspect="1"/>
          </p:cNvSpPr>
          <p:nvPr>
            <p:ph type="body" sz="quarter" idx="48" hasCustomPrompt="1"/>
          </p:nvPr>
        </p:nvSpPr>
        <p:spPr bwMode="gray">
          <a:xfrm>
            <a:off x="2545367" y="2668667"/>
            <a:ext cx="675585" cy="900000"/>
          </a:xfrm>
          <a:prstGeom prst="ellipse">
            <a:avLst/>
          </a:prstGeom>
          <a:solidFill>
            <a:schemeClr val="accent2">
              <a:alpha val="60000"/>
            </a:schemeClr>
          </a:solidFill>
        </p:spPr>
        <p:txBody>
          <a:bodyPr anchor="ctr" anchorCtr="0"/>
          <a:lstStyle>
            <a:lvl1pPr marL="0" indent="0" algn="ctr">
              <a:buNone/>
              <a:defRPr sz="2700" b="1">
                <a:solidFill>
                  <a:schemeClr val="bg1"/>
                </a:solidFill>
              </a:defRPr>
            </a:lvl1pPr>
          </a:lstStyle>
          <a:p>
            <a:pPr lvl="0"/>
            <a:r>
              <a:rPr lang="de-DE" noProof="0" dirty="0"/>
              <a:t>Nr.</a:t>
            </a:r>
          </a:p>
        </p:txBody>
      </p:sp>
      <p:sp>
        <p:nvSpPr>
          <p:cNvPr id="24" name="Text 2"/>
          <p:cNvSpPr>
            <a:spLocks noGrp="1"/>
          </p:cNvSpPr>
          <p:nvPr>
            <p:ph type="body" sz="quarter" idx="49" hasCustomPrompt="1"/>
          </p:nvPr>
        </p:nvSpPr>
        <p:spPr bwMode="gray">
          <a:xfrm>
            <a:off x="2093306" y="4370400"/>
            <a:ext cx="1579706" cy="792000"/>
          </a:xfrm>
        </p:spPr>
        <p:txBody>
          <a:bodyPr/>
          <a:lstStyle>
            <a:lvl1pPr marL="0" indent="0" algn="ctr">
              <a:buNone/>
              <a:defRPr sz="1050"/>
            </a:lvl1pPr>
            <a:lvl2pPr algn="ctr">
              <a:defRPr/>
            </a:lvl2pPr>
            <a:lvl3pPr algn="ctr">
              <a:defRPr/>
            </a:lvl3pPr>
            <a:lvl4pPr algn="ctr">
              <a:defRPr/>
            </a:lvl4pPr>
            <a:lvl5pPr algn="ctr">
              <a:defRPr/>
            </a:lvl5pPr>
          </a:lstStyle>
          <a:p>
            <a:pPr lvl="0"/>
            <a:r>
              <a:rPr lang="de-DE" noProof="0" dirty="0"/>
              <a:t>Hier steht der Agendapunkt.</a:t>
            </a:r>
          </a:p>
        </p:txBody>
      </p:sp>
      <p:cxnSp>
        <p:nvCxnSpPr>
          <p:cNvPr id="28" name="Linie 2"/>
          <p:cNvCxnSpPr/>
          <p:nvPr userDrawn="1"/>
        </p:nvCxnSpPr>
        <p:spPr bwMode="gray">
          <a:xfrm flipV="1">
            <a:off x="3727380" y="2779200"/>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Bild 3"/>
          <p:cNvSpPr>
            <a:spLocks noGrp="1" noChangeAspect="1"/>
          </p:cNvSpPr>
          <p:nvPr>
            <p:ph type="pic" sz="quarter" idx="50" hasCustomPrompt="1"/>
          </p:nvPr>
        </p:nvSpPr>
        <p:spPr bwMode="gray">
          <a:xfrm>
            <a:off x="3977523"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26" name="Nr. 3"/>
          <p:cNvSpPr>
            <a:spLocks noGrp="1" noChangeAspect="1"/>
          </p:cNvSpPr>
          <p:nvPr>
            <p:ph type="body" sz="quarter" idx="51" hasCustomPrompt="1"/>
          </p:nvPr>
        </p:nvSpPr>
        <p:spPr bwMode="gray">
          <a:xfrm>
            <a:off x="4233808" y="2668667"/>
            <a:ext cx="675585" cy="900000"/>
          </a:xfrm>
          <a:prstGeom prst="ellipse">
            <a:avLst/>
          </a:prstGeom>
          <a:solidFill>
            <a:schemeClr val="accent2">
              <a:alpha val="60000"/>
            </a:schemeClr>
          </a:solidFill>
        </p:spPr>
        <p:txBody>
          <a:bodyPr anchor="ctr" anchorCtr="0"/>
          <a:lstStyle>
            <a:lvl1pPr marL="0" indent="0" algn="ctr">
              <a:buNone/>
              <a:defRPr sz="2700" b="1">
                <a:solidFill>
                  <a:schemeClr val="bg1"/>
                </a:solidFill>
              </a:defRPr>
            </a:lvl1pPr>
          </a:lstStyle>
          <a:p>
            <a:pPr lvl="0"/>
            <a:r>
              <a:rPr lang="de-DE" noProof="0" dirty="0"/>
              <a:t>Nr.</a:t>
            </a:r>
          </a:p>
        </p:txBody>
      </p:sp>
      <p:sp>
        <p:nvSpPr>
          <p:cNvPr id="27" name="Text 3"/>
          <p:cNvSpPr>
            <a:spLocks noGrp="1"/>
          </p:cNvSpPr>
          <p:nvPr>
            <p:ph type="body" sz="quarter" idx="52" hasCustomPrompt="1"/>
          </p:nvPr>
        </p:nvSpPr>
        <p:spPr bwMode="gray">
          <a:xfrm>
            <a:off x="3781747" y="4370400"/>
            <a:ext cx="1579706" cy="792000"/>
          </a:xfrm>
        </p:spPr>
        <p:txBody>
          <a:bodyPr/>
          <a:lstStyle>
            <a:lvl1pPr marL="0" indent="0" algn="ctr">
              <a:buNone/>
              <a:defRPr sz="1050"/>
            </a:lvl1pPr>
            <a:lvl2pPr algn="ctr">
              <a:defRPr/>
            </a:lvl2pPr>
            <a:lvl3pPr algn="ctr">
              <a:defRPr/>
            </a:lvl3pPr>
            <a:lvl4pPr algn="ctr">
              <a:defRPr/>
            </a:lvl4pPr>
            <a:lvl5pPr algn="ctr">
              <a:defRPr/>
            </a:lvl5pPr>
          </a:lstStyle>
          <a:p>
            <a:pPr lvl="0"/>
            <a:r>
              <a:rPr lang="de-DE" noProof="0" dirty="0"/>
              <a:t>Hier steht der Agendapunkt.</a:t>
            </a:r>
          </a:p>
        </p:txBody>
      </p:sp>
      <p:cxnSp>
        <p:nvCxnSpPr>
          <p:cNvPr id="31" name="Linie 3"/>
          <p:cNvCxnSpPr/>
          <p:nvPr userDrawn="1"/>
        </p:nvCxnSpPr>
        <p:spPr bwMode="gray">
          <a:xfrm flipV="1">
            <a:off x="5415821" y="2779200"/>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Text 4"/>
          <p:cNvSpPr>
            <a:spLocks noGrp="1"/>
          </p:cNvSpPr>
          <p:nvPr>
            <p:ph type="body" sz="quarter" idx="53" hasCustomPrompt="1"/>
          </p:nvPr>
        </p:nvSpPr>
        <p:spPr bwMode="gray">
          <a:xfrm>
            <a:off x="5470189" y="4370400"/>
            <a:ext cx="1579706" cy="792000"/>
          </a:xfrm>
        </p:spPr>
        <p:txBody>
          <a:bodyPr/>
          <a:lstStyle>
            <a:lvl1pPr marL="0" indent="0" algn="ctr">
              <a:buNone/>
              <a:defRPr sz="1050"/>
            </a:lvl1pPr>
            <a:lvl2pPr algn="ctr">
              <a:defRPr/>
            </a:lvl2pPr>
            <a:lvl3pPr algn="ctr">
              <a:defRPr/>
            </a:lvl3pPr>
            <a:lvl4pPr algn="ctr">
              <a:defRPr/>
            </a:lvl4pPr>
            <a:lvl5pPr algn="ctr">
              <a:defRPr/>
            </a:lvl5pPr>
          </a:lstStyle>
          <a:p>
            <a:pPr lvl="0"/>
            <a:r>
              <a:rPr lang="de-DE" noProof="0" dirty="0"/>
              <a:t>Hier steht der Agendapunkt.</a:t>
            </a:r>
          </a:p>
        </p:txBody>
      </p:sp>
      <p:sp>
        <p:nvSpPr>
          <p:cNvPr id="29" name="Bild 4"/>
          <p:cNvSpPr>
            <a:spLocks noGrp="1" noChangeAspect="1"/>
          </p:cNvSpPr>
          <p:nvPr>
            <p:ph type="pic" sz="quarter" idx="54" hasCustomPrompt="1"/>
          </p:nvPr>
        </p:nvSpPr>
        <p:spPr bwMode="gray">
          <a:xfrm>
            <a:off x="5665964"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30" name="Nr. 4"/>
          <p:cNvSpPr>
            <a:spLocks noGrp="1" noChangeAspect="1"/>
          </p:cNvSpPr>
          <p:nvPr>
            <p:ph type="body" sz="quarter" idx="55" hasCustomPrompt="1"/>
          </p:nvPr>
        </p:nvSpPr>
        <p:spPr bwMode="gray">
          <a:xfrm>
            <a:off x="5922250" y="2668667"/>
            <a:ext cx="675585" cy="900000"/>
          </a:xfrm>
          <a:prstGeom prst="ellipse">
            <a:avLst/>
          </a:prstGeom>
          <a:solidFill>
            <a:schemeClr val="accent2">
              <a:alpha val="60000"/>
            </a:schemeClr>
          </a:solidFill>
        </p:spPr>
        <p:txBody>
          <a:bodyPr anchor="ctr" anchorCtr="0"/>
          <a:lstStyle>
            <a:lvl1pPr marL="0" indent="0" algn="ctr">
              <a:buNone/>
              <a:defRPr sz="2700" b="1">
                <a:solidFill>
                  <a:schemeClr val="bg1"/>
                </a:solidFill>
              </a:defRPr>
            </a:lvl1pPr>
          </a:lstStyle>
          <a:p>
            <a:pPr lvl="0"/>
            <a:r>
              <a:rPr lang="de-DE" noProof="0" dirty="0"/>
              <a:t>Nr.</a:t>
            </a:r>
          </a:p>
        </p:txBody>
      </p:sp>
      <p:cxnSp>
        <p:nvCxnSpPr>
          <p:cNvPr id="33" name="Linie 4"/>
          <p:cNvCxnSpPr/>
          <p:nvPr userDrawn="1"/>
        </p:nvCxnSpPr>
        <p:spPr bwMode="gray">
          <a:xfrm flipV="1">
            <a:off x="7104263" y="2779200"/>
            <a:ext cx="0" cy="2448000"/>
          </a:xfrm>
          <a:prstGeom prst="line">
            <a:avLst/>
          </a:prstGeom>
          <a:ln w="63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 name="Text 5"/>
          <p:cNvSpPr>
            <a:spLocks noGrp="1"/>
          </p:cNvSpPr>
          <p:nvPr>
            <p:ph type="body" sz="quarter" idx="56" hasCustomPrompt="1"/>
          </p:nvPr>
        </p:nvSpPr>
        <p:spPr bwMode="gray">
          <a:xfrm>
            <a:off x="7158632" y="4370400"/>
            <a:ext cx="1579706" cy="792000"/>
          </a:xfrm>
        </p:spPr>
        <p:txBody>
          <a:bodyPr/>
          <a:lstStyle>
            <a:lvl1pPr marL="0" indent="0" algn="ctr">
              <a:buNone/>
              <a:defRPr sz="1050"/>
            </a:lvl1pPr>
            <a:lvl2pPr algn="ctr">
              <a:defRPr/>
            </a:lvl2pPr>
            <a:lvl3pPr algn="ctr">
              <a:defRPr/>
            </a:lvl3pPr>
            <a:lvl4pPr algn="ctr">
              <a:defRPr/>
            </a:lvl4pPr>
            <a:lvl5pPr algn="ctr">
              <a:defRPr/>
            </a:lvl5pPr>
          </a:lstStyle>
          <a:p>
            <a:pPr lvl="0"/>
            <a:r>
              <a:rPr lang="de-DE" noProof="0" dirty="0"/>
              <a:t>Hier steht der Agendapunkt.</a:t>
            </a:r>
          </a:p>
        </p:txBody>
      </p:sp>
      <p:sp>
        <p:nvSpPr>
          <p:cNvPr id="34" name="Bild 5"/>
          <p:cNvSpPr>
            <a:spLocks noGrp="1" noChangeAspect="1"/>
          </p:cNvSpPr>
          <p:nvPr>
            <p:ph type="pic" sz="quarter" idx="57" hasCustomPrompt="1"/>
          </p:nvPr>
        </p:nvSpPr>
        <p:spPr bwMode="gray">
          <a:xfrm>
            <a:off x="7327222" y="2326667"/>
            <a:ext cx="1188155" cy="1584000"/>
          </a:xfrm>
          <a:prstGeom prst="ellipse">
            <a:avLst/>
          </a:prstGeom>
          <a:solidFill>
            <a:schemeClr val="bg1">
              <a:lumMod val="85000"/>
            </a:schemeClr>
          </a:solidFill>
        </p:spPr>
        <p:txBody>
          <a:bodyPr lIns="144000" tIns="144000" rIns="144000" bIns="144000" anchor="ctr"/>
          <a:lstStyle>
            <a:lvl1pPr marL="0" indent="0" algn="ctr">
              <a:buNone/>
              <a:defRPr sz="1050">
                <a:solidFill>
                  <a:schemeClr val="tx1"/>
                </a:solidFill>
              </a:defRPr>
            </a:lvl1pPr>
          </a:lstStyle>
          <a:p>
            <a:pPr lvl="0"/>
            <a:r>
              <a:rPr lang="de-DE" noProof="0" dirty="0"/>
              <a:t>Hier können Sie ein Bild platzieren.</a:t>
            </a:r>
          </a:p>
        </p:txBody>
      </p:sp>
      <p:sp>
        <p:nvSpPr>
          <p:cNvPr id="35" name="Nr. 5"/>
          <p:cNvSpPr>
            <a:spLocks noGrp="1" noChangeAspect="1"/>
          </p:cNvSpPr>
          <p:nvPr>
            <p:ph type="body" sz="quarter" idx="58" hasCustomPrompt="1"/>
          </p:nvPr>
        </p:nvSpPr>
        <p:spPr bwMode="gray">
          <a:xfrm>
            <a:off x="7583508" y="2668667"/>
            <a:ext cx="675585" cy="900000"/>
          </a:xfrm>
          <a:prstGeom prst="ellipse">
            <a:avLst/>
          </a:prstGeom>
          <a:solidFill>
            <a:schemeClr val="accent2">
              <a:alpha val="60000"/>
            </a:schemeClr>
          </a:solidFill>
        </p:spPr>
        <p:txBody>
          <a:bodyPr anchor="ctr" anchorCtr="0"/>
          <a:lstStyle>
            <a:lvl1pPr marL="0" indent="0" algn="ctr">
              <a:buNone/>
              <a:defRPr sz="2700" b="1">
                <a:solidFill>
                  <a:schemeClr val="bg1"/>
                </a:solidFill>
              </a:defRPr>
            </a:lvl1pPr>
          </a:lstStyle>
          <a:p>
            <a:pPr lvl="0"/>
            <a:r>
              <a:rPr lang="de-DE" noProof="0" dirty="0"/>
              <a:t>Nr.</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26ADA944-60FF-4E00-B707-4AB59FACF2B8}" type="datetime1">
              <a:rPr lang="de-DE" noProof="0" smtClean="0"/>
              <a:t>27.10.2021</a:t>
            </a:fld>
            <a:endParaRPr lang="de-DE" noProof="0" dirty="0"/>
          </a:p>
        </p:txBody>
      </p:sp>
    </p:spTree>
    <p:extLst>
      <p:ext uri="{BB962C8B-B14F-4D97-AF65-F5344CB8AC3E}">
        <p14:creationId xmlns:p14="http://schemas.microsoft.com/office/powerpoint/2010/main" val="84838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3" name="Nr. 1"/>
          <p:cNvSpPr>
            <a:spLocks noGrp="1"/>
          </p:cNvSpPr>
          <p:nvPr>
            <p:ph type="body" sz="quarter" idx="16" hasCustomPrompt="1"/>
          </p:nvPr>
        </p:nvSpPr>
        <p:spPr bwMode="gray">
          <a:xfrm>
            <a:off x="404866" y="1871663"/>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0" name="Text 1"/>
          <p:cNvSpPr>
            <a:spLocks noGrp="1"/>
          </p:cNvSpPr>
          <p:nvPr>
            <p:ph type="body" sz="quarter" idx="21" hasCustomPrompt="1"/>
          </p:nvPr>
        </p:nvSpPr>
        <p:spPr bwMode="gray">
          <a:xfrm>
            <a:off x="1200306" y="1871663"/>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9" name="Linie 1"/>
          <p:cNvSpPr>
            <a:spLocks noGrp="1"/>
          </p:cNvSpPr>
          <p:nvPr>
            <p:ph type="body" sz="quarter" idx="26" hasCustomPrompt="1"/>
          </p:nvPr>
        </p:nvSpPr>
        <p:spPr bwMode="gray">
          <a:xfrm>
            <a:off x="404865" y="2643905"/>
            <a:ext cx="4004593" cy="7200"/>
          </a:xfrm>
          <a:solidFill>
            <a:schemeClr val="accent2"/>
          </a:solidFill>
        </p:spPr>
        <p:txBody>
          <a:bodyPr/>
          <a:lstStyle>
            <a:lvl1pPr marL="0" indent="0">
              <a:buNone/>
              <a:defRPr/>
            </a:lvl1pPr>
          </a:lstStyle>
          <a:p>
            <a:pPr lvl="0"/>
            <a:r>
              <a:rPr lang="de-DE" noProof="0" dirty="0"/>
              <a:t> </a:t>
            </a:r>
          </a:p>
        </p:txBody>
      </p:sp>
      <p:sp>
        <p:nvSpPr>
          <p:cNvPr id="14" name="Nr. 2"/>
          <p:cNvSpPr>
            <a:spLocks noGrp="1"/>
          </p:cNvSpPr>
          <p:nvPr>
            <p:ph type="body" sz="quarter" idx="17" hasCustomPrompt="1"/>
          </p:nvPr>
        </p:nvSpPr>
        <p:spPr bwMode="gray">
          <a:xfrm>
            <a:off x="404866" y="2667347"/>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1" name="Text 2"/>
          <p:cNvSpPr>
            <a:spLocks noGrp="1"/>
          </p:cNvSpPr>
          <p:nvPr>
            <p:ph type="body" sz="quarter" idx="22" hasCustomPrompt="1"/>
          </p:nvPr>
        </p:nvSpPr>
        <p:spPr bwMode="gray">
          <a:xfrm>
            <a:off x="1200306" y="2667347"/>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25" name="Linie 2"/>
          <p:cNvSpPr>
            <a:spLocks noGrp="1"/>
          </p:cNvSpPr>
          <p:nvPr>
            <p:ph type="body" sz="quarter" idx="27" hasCustomPrompt="1"/>
          </p:nvPr>
        </p:nvSpPr>
        <p:spPr bwMode="gray">
          <a:xfrm>
            <a:off x="404865" y="3439589"/>
            <a:ext cx="4004593" cy="7200"/>
          </a:xfrm>
          <a:solidFill>
            <a:schemeClr val="accent2"/>
          </a:solidFill>
        </p:spPr>
        <p:txBody>
          <a:bodyPr/>
          <a:lstStyle>
            <a:lvl1pPr marL="0" indent="0">
              <a:buNone/>
              <a:defRPr/>
            </a:lvl1pPr>
          </a:lstStyle>
          <a:p>
            <a:pPr lvl="0"/>
            <a:r>
              <a:rPr lang="de-DE" noProof="0" dirty="0"/>
              <a:t> </a:t>
            </a:r>
          </a:p>
        </p:txBody>
      </p:sp>
      <p:sp>
        <p:nvSpPr>
          <p:cNvPr id="16" name="Nr. 3"/>
          <p:cNvSpPr>
            <a:spLocks noGrp="1"/>
          </p:cNvSpPr>
          <p:nvPr>
            <p:ph type="body" sz="quarter" idx="18" hasCustomPrompt="1"/>
          </p:nvPr>
        </p:nvSpPr>
        <p:spPr bwMode="gray">
          <a:xfrm>
            <a:off x="404866" y="3463031"/>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2" name="Text 3"/>
          <p:cNvSpPr>
            <a:spLocks noGrp="1"/>
          </p:cNvSpPr>
          <p:nvPr>
            <p:ph type="body" sz="quarter" idx="23" hasCustomPrompt="1"/>
          </p:nvPr>
        </p:nvSpPr>
        <p:spPr bwMode="gray">
          <a:xfrm>
            <a:off x="1200306" y="3463031"/>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26" name="Linie 3"/>
          <p:cNvSpPr>
            <a:spLocks noGrp="1"/>
          </p:cNvSpPr>
          <p:nvPr>
            <p:ph type="body" sz="quarter" idx="28" hasCustomPrompt="1"/>
          </p:nvPr>
        </p:nvSpPr>
        <p:spPr bwMode="gray">
          <a:xfrm>
            <a:off x="404865" y="4235273"/>
            <a:ext cx="4004593" cy="7200"/>
          </a:xfrm>
          <a:solidFill>
            <a:schemeClr val="accent2"/>
          </a:solidFill>
        </p:spPr>
        <p:txBody>
          <a:bodyPr/>
          <a:lstStyle>
            <a:lvl1pPr marL="0" indent="0">
              <a:buNone/>
              <a:defRPr/>
            </a:lvl1pPr>
          </a:lstStyle>
          <a:p>
            <a:pPr lvl="0"/>
            <a:r>
              <a:rPr lang="de-DE" noProof="0" dirty="0"/>
              <a:t> </a:t>
            </a:r>
          </a:p>
        </p:txBody>
      </p:sp>
      <p:sp>
        <p:nvSpPr>
          <p:cNvPr id="18" name="Nr. 4"/>
          <p:cNvSpPr>
            <a:spLocks noGrp="1"/>
          </p:cNvSpPr>
          <p:nvPr>
            <p:ph type="body" sz="quarter" idx="19" hasCustomPrompt="1"/>
          </p:nvPr>
        </p:nvSpPr>
        <p:spPr bwMode="gray">
          <a:xfrm>
            <a:off x="404866" y="4258715"/>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3" name="Text 4"/>
          <p:cNvSpPr>
            <a:spLocks noGrp="1"/>
          </p:cNvSpPr>
          <p:nvPr>
            <p:ph type="body" sz="quarter" idx="24" hasCustomPrompt="1"/>
          </p:nvPr>
        </p:nvSpPr>
        <p:spPr bwMode="gray">
          <a:xfrm>
            <a:off x="1200306" y="4258715"/>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27" name="Linie 4"/>
          <p:cNvSpPr>
            <a:spLocks noGrp="1"/>
          </p:cNvSpPr>
          <p:nvPr>
            <p:ph type="body" sz="quarter" idx="29" hasCustomPrompt="1"/>
          </p:nvPr>
        </p:nvSpPr>
        <p:spPr bwMode="gray">
          <a:xfrm>
            <a:off x="404865" y="5030957"/>
            <a:ext cx="4004593" cy="7200"/>
          </a:xfrm>
          <a:solidFill>
            <a:schemeClr val="accent2"/>
          </a:solidFill>
        </p:spPr>
        <p:txBody>
          <a:bodyPr/>
          <a:lstStyle>
            <a:lvl1pPr marL="0" indent="0">
              <a:buNone/>
              <a:defRPr/>
            </a:lvl1pPr>
          </a:lstStyle>
          <a:p>
            <a:pPr lvl="0"/>
            <a:r>
              <a:rPr lang="de-DE" noProof="0" dirty="0"/>
              <a:t> </a:t>
            </a:r>
          </a:p>
        </p:txBody>
      </p:sp>
      <p:sp>
        <p:nvSpPr>
          <p:cNvPr id="19" name="Nr. 5"/>
          <p:cNvSpPr>
            <a:spLocks noGrp="1"/>
          </p:cNvSpPr>
          <p:nvPr>
            <p:ph type="body" sz="quarter" idx="20" hasCustomPrompt="1"/>
          </p:nvPr>
        </p:nvSpPr>
        <p:spPr bwMode="gray">
          <a:xfrm>
            <a:off x="404866" y="5054400"/>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24" name="Text 5"/>
          <p:cNvSpPr>
            <a:spLocks noGrp="1"/>
          </p:cNvSpPr>
          <p:nvPr>
            <p:ph type="body" sz="quarter" idx="25" hasCustomPrompt="1"/>
          </p:nvPr>
        </p:nvSpPr>
        <p:spPr bwMode="gray">
          <a:xfrm>
            <a:off x="1200306" y="5054400"/>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28" name="Nr. 6"/>
          <p:cNvSpPr>
            <a:spLocks noGrp="1"/>
          </p:cNvSpPr>
          <p:nvPr>
            <p:ph type="body" sz="quarter" idx="30" hasCustomPrompt="1"/>
          </p:nvPr>
        </p:nvSpPr>
        <p:spPr bwMode="gray">
          <a:xfrm>
            <a:off x="4733716" y="1871663"/>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3" name="Text 6"/>
          <p:cNvSpPr>
            <a:spLocks noGrp="1"/>
          </p:cNvSpPr>
          <p:nvPr>
            <p:ph type="body" sz="quarter" idx="35" hasCustomPrompt="1"/>
          </p:nvPr>
        </p:nvSpPr>
        <p:spPr bwMode="gray">
          <a:xfrm>
            <a:off x="5528970" y="1871663"/>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38" name="Lnie 5"/>
          <p:cNvSpPr>
            <a:spLocks noGrp="1"/>
          </p:cNvSpPr>
          <p:nvPr>
            <p:ph type="body" sz="quarter" idx="40" hasCustomPrompt="1"/>
          </p:nvPr>
        </p:nvSpPr>
        <p:spPr bwMode="gray">
          <a:xfrm>
            <a:off x="4733717" y="2643905"/>
            <a:ext cx="4004593" cy="7200"/>
          </a:xfrm>
          <a:solidFill>
            <a:schemeClr val="accent2"/>
          </a:solidFill>
        </p:spPr>
        <p:txBody>
          <a:bodyPr/>
          <a:lstStyle>
            <a:lvl1pPr marL="0" indent="0">
              <a:buNone/>
              <a:defRPr/>
            </a:lvl1pPr>
          </a:lstStyle>
          <a:p>
            <a:pPr lvl="0"/>
            <a:r>
              <a:rPr lang="de-DE" noProof="0" dirty="0"/>
              <a:t> </a:t>
            </a:r>
          </a:p>
        </p:txBody>
      </p:sp>
      <p:sp>
        <p:nvSpPr>
          <p:cNvPr id="29" name="Nr. 7"/>
          <p:cNvSpPr>
            <a:spLocks noGrp="1"/>
          </p:cNvSpPr>
          <p:nvPr>
            <p:ph type="body" sz="quarter" idx="31" hasCustomPrompt="1"/>
          </p:nvPr>
        </p:nvSpPr>
        <p:spPr bwMode="gray">
          <a:xfrm>
            <a:off x="4733716" y="2667347"/>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4" name="Text 7"/>
          <p:cNvSpPr>
            <a:spLocks noGrp="1"/>
          </p:cNvSpPr>
          <p:nvPr>
            <p:ph type="body" sz="quarter" idx="36" hasCustomPrompt="1"/>
          </p:nvPr>
        </p:nvSpPr>
        <p:spPr bwMode="gray">
          <a:xfrm>
            <a:off x="5528970" y="2667347"/>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39" name="Linie 6"/>
          <p:cNvSpPr>
            <a:spLocks noGrp="1"/>
          </p:cNvSpPr>
          <p:nvPr>
            <p:ph type="body" sz="quarter" idx="41" hasCustomPrompt="1"/>
          </p:nvPr>
        </p:nvSpPr>
        <p:spPr bwMode="gray">
          <a:xfrm>
            <a:off x="4733717" y="3439589"/>
            <a:ext cx="4004593" cy="7200"/>
          </a:xfrm>
          <a:solidFill>
            <a:schemeClr val="accent2"/>
          </a:solidFill>
        </p:spPr>
        <p:txBody>
          <a:bodyPr/>
          <a:lstStyle>
            <a:lvl1pPr marL="0" indent="0">
              <a:buNone/>
              <a:defRPr/>
            </a:lvl1pPr>
          </a:lstStyle>
          <a:p>
            <a:pPr lvl="0"/>
            <a:r>
              <a:rPr lang="de-DE" noProof="0" dirty="0"/>
              <a:t> </a:t>
            </a:r>
          </a:p>
        </p:txBody>
      </p:sp>
      <p:sp>
        <p:nvSpPr>
          <p:cNvPr id="30" name="Nr. 8"/>
          <p:cNvSpPr>
            <a:spLocks noGrp="1"/>
          </p:cNvSpPr>
          <p:nvPr>
            <p:ph type="body" sz="quarter" idx="32" hasCustomPrompt="1"/>
          </p:nvPr>
        </p:nvSpPr>
        <p:spPr bwMode="gray">
          <a:xfrm>
            <a:off x="4733716" y="3463031"/>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5" name="Text 8"/>
          <p:cNvSpPr>
            <a:spLocks noGrp="1"/>
          </p:cNvSpPr>
          <p:nvPr>
            <p:ph type="body" sz="quarter" idx="37" hasCustomPrompt="1"/>
          </p:nvPr>
        </p:nvSpPr>
        <p:spPr bwMode="gray">
          <a:xfrm>
            <a:off x="5528970" y="3463031"/>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40" name="Linie 7"/>
          <p:cNvSpPr>
            <a:spLocks noGrp="1"/>
          </p:cNvSpPr>
          <p:nvPr>
            <p:ph type="body" sz="quarter" idx="42" hasCustomPrompt="1"/>
          </p:nvPr>
        </p:nvSpPr>
        <p:spPr bwMode="gray">
          <a:xfrm>
            <a:off x="4733717" y="4235273"/>
            <a:ext cx="4004593" cy="7200"/>
          </a:xfrm>
          <a:solidFill>
            <a:schemeClr val="accent2"/>
          </a:solidFill>
        </p:spPr>
        <p:txBody>
          <a:bodyPr/>
          <a:lstStyle>
            <a:lvl1pPr marL="0" indent="0">
              <a:buNone/>
              <a:defRPr/>
            </a:lvl1pPr>
          </a:lstStyle>
          <a:p>
            <a:pPr lvl="0"/>
            <a:r>
              <a:rPr lang="de-DE" noProof="0" dirty="0"/>
              <a:t> </a:t>
            </a:r>
          </a:p>
        </p:txBody>
      </p:sp>
      <p:sp>
        <p:nvSpPr>
          <p:cNvPr id="31" name="Nr. 9"/>
          <p:cNvSpPr>
            <a:spLocks noGrp="1"/>
          </p:cNvSpPr>
          <p:nvPr>
            <p:ph type="body" sz="quarter" idx="33" hasCustomPrompt="1"/>
          </p:nvPr>
        </p:nvSpPr>
        <p:spPr bwMode="gray">
          <a:xfrm>
            <a:off x="4733716" y="4258715"/>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6" name="Text 9"/>
          <p:cNvSpPr>
            <a:spLocks noGrp="1"/>
          </p:cNvSpPr>
          <p:nvPr>
            <p:ph type="body" sz="quarter" idx="38" hasCustomPrompt="1"/>
          </p:nvPr>
        </p:nvSpPr>
        <p:spPr bwMode="gray">
          <a:xfrm>
            <a:off x="5528970" y="4258715"/>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41" name="Linie 8"/>
          <p:cNvSpPr>
            <a:spLocks noGrp="1"/>
          </p:cNvSpPr>
          <p:nvPr>
            <p:ph type="body" sz="quarter" idx="43" hasCustomPrompt="1"/>
          </p:nvPr>
        </p:nvSpPr>
        <p:spPr bwMode="gray">
          <a:xfrm>
            <a:off x="4733717" y="5030957"/>
            <a:ext cx="4004593" cy="7200"/>
          </a:xfrm>
          <a:solidFill>
            <a:schemeClr val="accent2"/>
          </a:solidFill>
        </p:spPr>
        <p:txBody>
          <a:bodyPr/>
          <a:lstStyle>
            <a:lvl1pPr marL="0" indent="0">
              <a:buNone/>
              <a:defRPr/>
            </a:lvl1pPr>
          </a:lstStyle>
          <a:p>
            <a:pPr lvl="0"/>
            <a:r>
              <a:rPr lang="de-DE" noProof="0" dirty="0"/>
              <a:t> </a:t>
            </a:r>
          </a:p>
        </p:txBody>
      </p:sp>
      <p:sp>
        <p:nvSpPr>
          <p:cNvPr id="32" name="Nr. 10"/>
          <p:cNvSpPr>
            <a:spLocks noGrp="1"/>
          </p:cNvSpPr>
          <p:nvPr>
            <p:ph type="body" sz="quarter" idx="34" hasCustomPrompt="1"/>
          </p:nvPr>
        </p:nvSpPr>
        <p:spPr bwMode="gray">
          <a:xfrm>
            <a:off x="4733716" y="5054400"/>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7" name="Text 10"/>
          <p:cNvSpPr>
            <a:spLocks noGrp="1"/>
          </p:cNvSpPr>
          <p:nvPr>
            <p:ph type="body" sz="quarter" idx="39" hasCustomPrompt="1"/>
          </p:nvPr>
        </p:nvSpPr>
        <p:spPr bwMode="gray">
          <a:xfrm>
            <a:off x="5528970" y="5054400"/>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110F2F51-799F-411F-8AD6-FFA1CF94572E}" type="datetime1">
              <a:rPr lang="de-DE" noProof="0" smtClean="0"/>
              <a:t>27.10.2021</a:t>
            </a:fld>
            <a:endParaRPr lang="de-DE" noProof="0" dirty="0"/>
          </a:p>
        </p:txBody>
      </p:sp>
    </p:spTree>
    <p:extLst>
      <p:ext uri="{BB962C8B-B14F-4D97-AF65-F5344CB8AC3E}">
        <p14:creationId xmlns:p14="http://schemas.microsoft.com/office/powerpoint/2010/main" val="414067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Agenda">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Agenda</a:t>
            </a:r>
          </a:p>
        </p:txBody>
      </p:sp>
      <p:sp>
        <p:nvSpPr>
          <p:cNvPr id="42" name="Bild"/>
          <p:cNvSpPr>
            <a:spLocks noGrp="1" noChangeAspect="1"/>
          </p:cNvSpPr>
          <p:nvPr>
            <p:ph type="pic" sz="quarter" idx="16" hasCustomPrompt="1"/>
          </p:nvPr>
        </p:nvSpPr>
        <p:spPr bwMode="gray">
          <a:xfrm>
            <a:off x="405053" y="1872001"/>
            <a:ext cx="4004594"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28" name="Nr. 1"/>
          <p:cNvSpPr>
            <a:spLocks noGrp="1"/>
          </p:cNvSpPr>
          <p:nvPr>
            <p:ph type="body" sz="quarter" idx="30" hasCustomPrompt="1"/>
          </p:nvPr>
        </p:nvSpPr>
        <p:spPr bwMode="gray">
          <a:xfrm>
            <a:off x="4733716" y="1871663"/>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3" name="Text 1"/>
          <p:cNvSpPr>
            <a:spLocks noGrp="1"/>
          </p:cNvSpPr>
          <p:nvPr>
            <p:ph type="body" sz="quarter" idx="35" hasCustomPrompt="1"/>
          </p:nvPr>
        </p:nvSpPr>
        <p:spPr bwMode="gray">
          <a:xfrm>
            <a:off x="5528970" y="1871663"/>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38" name="Lnie 1"/>
          <p:cNvSpPr>
            <a:spLocks noGrp="1"/>
          </p:cNvSpPr>
          <p:nvPr>
            <p:ph type="body" sz="quarter" idx="40" hasCustomPrompt="1"/>
          </p:nvPr>
        </p:nvSpPr>
        <p:spPr bwMode="gray">
          <a:xfrm>
            <a:off x="4733717" y="2643905"/>
            <a:ext cx="4004593" cy="7200"/>
          </a:xfrm>
          <a:solidFill>
            <a:schemeClr val="accent2"/>
          </a:solidFill>
        </p:spPr>
        <p:txBody>
          <a:bodyPr/>
          <a:lstStyle>
            <a:lvl1pPr marL="0" indent="0">
              <a:buNone/>
              <a:defRPr/>
            </a:lvl1pPr>
          </a:lstStyle>
          <a:p>
            <a:pPr lvl="0"/>
            <a:r>
              <a:rPr lang="de-DE" noProof="0" dirty="0"/>
              <a:t> </a:t>
            </a:r>
          </a:p>
        </p:txBody>
      </p:sp>
      <p:sp>
        <p:nvSpPr>
          <p:cNvPr id="29" name="Nr. 2"/>
          <p:cNvSpPr>
            <a:spLocks noGrp="1"/>
          </p:cNvSpPr>
          <p:nvPr>
            <p:ph type="body" sz="quarter" idx="31" hasCustomPrompt="1"/>
          </p:nvPr>
        </p:nvSpPr>
        <p:spPr bwMode="gray">
          <a:xfrm>
            <a:off x="4733716" y="2667347"/>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4" name="Text 2"/>
          <p:cNvSpPr>
            <a:spLocks noGrp="1"/>
          </p:cNvSpPr>
          <p:nvPr>
            <p:ph type="body" sz="quarter" idx="36" hasCustomPrompt="1"/>
          </p:nvPr>
        </p:nvSpPr>
        <p:spPr bwMode="gray">
          <a:xfrm>
            <a:off x="5528970" y="2667347"/>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39" name="Linie 2"/>
          <p:cNvSpPr>
            <a:spLocks noGrp="1"/>
          </p:cNvSpPr>
          <p:nvPr>
            <p:ph type="body" sz="quarter" idx="41" hasCustomPrompt="1"/>
          </p:nvPr>
        </p:nvSpPr>
        <p:spPr bwMode="gray">
          <a:xfrm>
            <a:off x="4733717" y="3439589"/>
            <a:ext cx="4004593" cy="7200"/>
          </a:xfrm>
          <a:solidFill>
            <a:schemeClr val="accent2"/>
          </a:solidFill>
        </p:spPr>
        <p:txBody>
          <a:bodyPr/>
          <a:lstStyle>
            <a:lvl1pPr marL="0" indent="0">
              <a:buNone/>
              <a:defRPr/>
            </a:lvl1pPr>
          </a:lstStyle>
          <a:p>
            <a:pPr lvl="0"/>
            <a:r>
              <a:rPr lang="de-DE" noProof="0" dirty="0"/>
              <a:t> </a:t>
            </a:r>
          </a:p>
        </p:txBody>
      </p:sp>
      <p:sp>
        <p:nvSpPr>
          <p:cNvPr id="30" name="Nr. 3"/>
          <p:cNvSpPr>
            <a:spLocks noGrp="1"/>
          </p:cNvSpPr>
          <p:nvPr>
            <p:ph type="body" sz="quarter" idx="32" hasCustomPrompt="1"/>
          </p:nvPr>
        </p:nvSpPr>
        <p:spPr bwMode="gray">
          <a:xfrm>
            <a:off x="4733716" y="3463031"/>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5" name="Text 3"/>
          <p:cNvSpPr>
            <a:spLocks noGrp="1"/>
          </p:cNvSpPr>
          <p:nvPr>
            <p:ph type="body" sz="quarter" idx="37" hasCustomPrompt="1"/>
          </p:nvPr>
        </p:nvSpPr>
        <p:spPr bwMode="gray">
          <a:xfrm>
            <a:off x="5528970" y="3463031"/>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40" name="Linie 3"/>
          <p:cNvSpPr>
            <a:spLocks noGrp="1"/>
          </p:cNvSpPr>
          <p:nvPr>
            <p:ph type="body" sz="quarter" idx="42" hasCustomPrompt="1"/>
          </p:nvPr>
        </p:nvSpPr>
        <p:spPr bwMode="gray">
          <a:xfrm>
            <a:off x="4733717" y="4235273"/>
            <a:ext cx="4004593" cy="7200"/>
          </a:xfrm>
          <a:solidFill>
            <a:schemeClr val="accent2"/>
          </a:solidFill>
        </p:spPr>
        <p:txBody>
          <a:bodyPr/>
          <a:lstStyle>
            <a:lvl1pPr marL="0" indent="0">
              <a:buNone/>
              <a:defRPr/>
            </a:lvl1pPr>
          </a:lstStyle>
          <a:p>
            <a:pPr lvl="0"/>
            <a:r>
              <a:rPr lang="de-DE" noProof="0" dirty="0"/>
              <a:t> </a:t>
            </a:r>
          </a:p>
        </p:txBody>
      </p:sp>
      <p:sp>
        <p:nvSpPr>
          <p:cNvPr id="31" name="Nr. 4"/>
          <p:cNvSpPr>
            <a:spLocks noGrp="1"/>
          </p:cNvSpPr>
          <p:nvPr>
            <p:ph type="body" sz="quarter" idx="33" hasCustomPrompt="1"/>
          </p:nvPr>
        </p:nvSpPr>
        <p:spPr bwMode="gray">
          <a:xfrm>
            <a:off x="4733716" y="4258715"/>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6" name="Text 4"/>
          <p:cNvSpPr>
            <a:spLocks noGrp="1"/>
          </p:cNvSpPr>
          <p:nvPr>
            <p:ph type="body" sz="quarter" idx="38" hasCustomPrompt="1"/>
          </p:nvPr>
        </p:nvSpPr>
        <p:spPr bwMode="gray">
          <a:xfrm>
            <a:off x="5528970" y="4258715"/>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41" name="Linie 4"/>
          <p:cNvSpPr>
            <a:spLocks noGrp="1"/>
          </p:cNvSpPr>
          <p:nvPr>
            <p:ph type="body" sz="quarter" idx="43" hasCustomPrompt="1"/>
          </p:nvPr>
        </p:nvSpPr>
        <p:spPr bwMode="gray">
          <a:xfrm>
            <a:off x="4733717" y="5030957"/>
            <a:ext cx="4004593" cy="7200"/>
          </a:xfrm>
          <a:solidFill>
            <a:schemeClr val="accent2"/>
          </a:solidFill>
        </p:spPr>
        <p:txBody>
          <a:bodyPr/>
          <a:lstStyle>
            <a:lvl1pPr marL="0" indent="0">
              <a:buNone/>
              <a:defRPr/>
            </a:lvl1pPr>
          </a:lstStyle>
          <a:p>
            <a:pPr lvl="0"/>
            <a:r>
              <a:rPr lang="de-DE" noProof="0" dirty="0"/>
              <a:t> </a:t>
            </a:r>
          </a:p>
        </p:txBody>
      </p:sp>
      <p:sp>
        <p:nvSpPr>
          <p:cNvPr id="32" name="Nr. 5"/>
          <p:cNvSpPr>
            <a:spLocks noGrp="1"/>
          </p:cNvSpPr>
          <p:nvPr>
            <p:ph type="body" sz="quarter" idx="34" hasCustomPrompt="1"/>
          </p:nvPr>
        </p:nvSpPr>
        <p:spPr bwMode="gray">
          <a:xfrm>
            <a:off x="4733716" y="5054400"/>
            <a:ext cx="479315" cy="756000"/>
          </a:xfrm>
        </p:spPr>
        <p:txBody>
          <a:bodyPr anchor="ctr" anchorCtr="0"/>
          <a:lstStyle>
            <a:lvl1pPr marL="0" indent="0" algn="r">
              <a:buNone/>
              <a:defRPr sz="1800" b="1">
                <a:solidFill>
                  <a:schemeClr val="accent2"/>
                </a:solidFill>
              </a:defRPr>
            </a:lvl1pPr>
            <a:lvl5pPr>
              <a:defRPr/>
            </a:lvl5pPr>
          </a:lstStyle>
          <a:p>
            <a:pPr lvl="0"/>
            <a:r>
              <a:rPr lang="de-DE" noProof="0" dirty="0"/>
              <a:t>Nr.</a:t>
            </a:r>
          </a:p>
        </p:txBody>
      </p:sp>
      <p:sp>
        <p:nvSpPr>
          <p:cNvPr id="37" name="Text 5"/>
          <p:cNvSpPr>
            <a:spLocks noGrp="1"/>
          </p:cNvSpPr>
          <p:nvPr>
            <p:ph type="body" sz="quarter" idx="39" hasCustomPrompt="1"/>
          </p:nvPr>
        </p:nvSpPr>
        <p:spPr bwMode="gray">
          <a:xfrm>
            <a:off x="5528970" y="5054400"/>
            <a:ext cx="3209368" cy="756000"/>
          </a:xfrm>
        </p:spPr>
        <p:txBody>
          <a:bodyPr anchor="ctr" anchorCtr="0"/>
          <a:lstStyle>
            <a:lvl1pPr marL="0" indent="0" algn="l">
              <a:buNone/>
              <a:defRPr sz="1200" b="0">
                <a:solidFill>
                  <a:schemeClr val="tx1"/>
                </a:solidFill>
              </a:defRPr>
            </a:lvl1pPr>
            <a:lvl5pPr>
              <a:defRPr/>
            </a:lvl5pPr>
          </a:lstStyle>
          <a:p>
            <a:pPr lvl="0"/>
            <a:r>
              <a:rPr lang="de-DE" noProof="0" dirty="0"/>
              <a:t>Hier steht der Agendapunkt.</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5E174748-B74B-4D64-B5B3-0CECF05FD99B}" type="datetime1">
              <a:rPr lang="de-DE" noProof="0" smtClean="0"/>
              <a:t>27.10.2021</a:t>
            </a:fld>
            <a:endParaRPr lang="de-DE" noProof="0" dirty="0"/>
          </a:p>
        </p:txBody>
      </p:sp>
    </p:spTree>
    <p:extLst>
      <p:ext uri="{BB962C8B-B14F-4D97-AF65-F5344CB8AC3E}">
        <p14:creationId xmlns:p14="http://schemas.microsoft.com/office/powerpoint/2010/main" val="399751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8_Zwischenfolie">
    <p:spTree>
      <p:nvGrpSpPr>
        <p:cNvPr id="1" name=""/>
        <p:cNvGrpSpPr/>
        <p:nvPr/>
      </p:nvGrpSpPr>
      <p:grpSpPr>
        <a:xfrm>
          <a:off x="0" y="0"/>
          <a:ext cx="0" cy="0"/>
          <a:chOff x="0" y="0"/>
          <a:chExt cx="0" cy="0"/>
        </a:xfrm>
      </p:grpSpPr>
      <p:pic>
        <p:nvPicPr>
          <p:cNvPr id="10" name="Logo" descr="\\NAS\PresentationLoad\Custom-Design\AOK PLUS\vom Kunden\Logos_png\Logo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144305" y="584257"/>
            <a:ext cx="594033" cy="595313"/>
          </a:xfrm>
          <a:prstGeom prst="rect">
            <a:avLst/>
          </a:prstGeom>
          <a:noFill/>
          <a:extLst>
            <a:ext uri="{909E8E84-426E-40DD-AFC4-6F175D3DCCD1}">
              <a14:hiddenFill xmlns:a14="http://schemas.microsoft.com/office/drawing/2010/main">
                <a:solidFill>
                  <a:srgbClr val="FFFFFF"/>
                </a:solidFill>
              </a14:hiddenFill>
            </a:ext>
          </a:extLst>
        </p:spPr>
      </p:pic>
      <p:sp>
        <p:nvSpPr>
          <p:cNvPr id="6" name="Dekorelement Grün"/>
          <p:cNvSpPr/>
          <p:nvPr userDrawn="1"/>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sp>
        <p:nvSpPr>
          <p:cNvPr id="7" name="Nr."/>
          <p:cNvSpPr>
            <a:spLocks noGrp="1"/>
          </p:cNvSpPr>
          <p:nvPr>
            <p:ph type="body" sz="quarter" idx="19" hasCustomPrompt="1"/>
          </p:nvPr>
        </p:nvSpPr>
        <p:spPr bwMode="gray">
          <a:xfrm>
            <a:off x="405052" y="2815251"/>
            <a:ext cx="932432" cy="1728000"/>
          </a:xfrm>
          <a:ln>
            <a:noFill/>
          </a:ln>
        </p:spPr>
        <p:txBody>
          <a:bodyPr tIns="18000" rIns="0" anchor="ctr" anchorCtr="0"/>
          <a:lstStyle>
            <a:lvl1pPr marL="0" indent="0" algn="ctr">
              <a:buNone/>
              <a:defRPr sz="6150" b="1">
                <a:solidFill>
                  <a:schemeClr val="accent2"/>
                </a:solidFill>
              </a:defRPr>
            </a:lvl1pPr>
          </a:lstStyle>
          <a:p>
            <a:pPr lvl="0"/>
            <a:r>
              <a:rPr lang="de-DE" noProof="0" dirty="0"/>
              <a:t>Nr</a:t>
            </a:r>
          </a:p>
        </p:txBody>
      </p:sp>
      <p:cxnSp>
        <p:nvCxnSpPr>
          <p:cNvPr id="9" name="Linie"/>
          <p:cNvCxnSpPr/>
          <p:nvPr userDrawn="1"/>
        </p:nvCxnSpPr>
        <p:spPr bwMode="gray">
          <a:xfrm flipV="1">
            <a:off x="1573258" y="2815251"/>
            <a:ext cx="0" cy="172800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ext"/>
          <p:cNvSpPr>
            <a:spLocks noGrp="1"/>
          </p:cNvSpPr>
          <p:nvPr>
            <p:ph type="body" sz="quarter" idx="22" hasCustomPrompt="1"/>
          </p:nvPr>
        </p:nvSpPr>
        <p:spPr bwMode="gray">
          <a:xfrm>
            <a:off x="1809032" y="2815251"/>
            <a:ext cx="6929306" cy="1728000"/>
          </a:xfrm>
        </p:spPr>
        <p:txBody>
          <a:bodyPr lIns="0" rIns="0" anchor="ctr" anchorCtr="0"/>
          <a:lstStyle>
            <a:lvl1pPr marL="0" indent="0">
              <a:buNone/>
              <a:defRPr sz="2400" b="0">
                <a:solidFill>
                  <a:schemeClr val="accent2"/>
                </a:solidFill>
              </a:defRPr>
            </a:lvl1pPr>
          </a:lstStyle>
          <a:p>
            <a:pPr lvl="0"/>
            <a:r>
              <a:rPr lang="de-DE" noProof="0" dirty="0"/>
              <a:t>Hier steht der Agendapunkt.</a:t>
            </a:r>
          </a:p>
        </p:txBody>
      </p:sp>
    </p:spTree>
    <p:extLst>
      <p:ext uri="{BB962C8B-B14F-4D97-AF65-F5344CB8AC3E}">
        <p14:creationId xmlns:p14="http://schemas.microsoft.com/office/powerpoint/2010/main" val="166102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Titel, Basisfolie">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Hier steht eine selbsterklärende Kernaussage der Folie, </a:t>
            </a:r>
            <a:br>
              <a:rPr lang="de-DE" noProof="0" dirty="0"/>
            </a:br>
            <a:r>
              <a:rPr lang="de-DE" noProof="0" dirty="0" smtClean="0"/>
              <a:t>die maximal </a:t>
            </a:r>
            <a:r>
              <a:rPr lang="de-DE" noProof="0" dirty="0"/>
              <a:t>zwei Zeilen </a:t>
            </a:r>
            <a:r>
              <a:rPr lang="de-DE" noProof="0" dirty="0" smtClean="0"/>
              <a:t>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C321C2F9-7EC7-4FD0-AAA2-C285ADBE1A13}" type="datetime1">
              <a:rPr lang="de-DE" noProof="0" smtClean="0"/>
              <a:t>27.10.2021</a:t>
            </a:fld>
            <a:endParaRPr lang="de-DE" noProof="0" dirty="0"/>
          </a:p>
        </p:txBody>
      </p:sp>
    </p:spTree>
    <p:extLst>
      <p:ext uri="{BB962C8B-B14F-4D97-AF65-F5344CB8AC3E}">
        <p14:creationId xmlns:p14="http://schemas.microsoft.com/office/powerpoint/2010/main" val="61151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itel, mit Quellenangabe">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0" name="Fußnote"/>
          <p:cNvSpPr>
            <a:spLocks noGrp="1"/>
          </p:cNvSpPr>
          <p:nvPr>
            <p:ph type="body" sz="quarter" idx="15" hasCustomPrompt="1"/>
          </p:nvPr>
        </p:nvSpPr>
        <p:spPr bwMode="gray">
          <a:xfrm>
            <a:off x="404866" y="5905654"/>
            <a:ext cx="8333078" cy="144000"/>
          </a:xfrm>
        </p:spPr>
        <p:txBody>
          <a:bodyPr tIns="0"/>
          <a:lstStyle>
            <a:lvl1pPr marL="0" indent="0">
              <a:buNone/>
              <a:defRPr sz="600" baseline="0">
                <a:solidFill>
                  <a:srgbClr val="595959"/>
                </a:solidFill>
              </a:defRPr>
            </a:lvl1pPr>
          </a:lstStyle>
          <a:p>
            <a:pPr lvl="0"/>
            <a:r>
              <a:rPr lang="de-DE" noProof="0" dirty="0"/>
              <a:t>Optional können Sie hier weiterführende Kommentare bzw. Hinweise zu einem Sachverhalt erläutern.</a:t>
            </a:r>
          </a:p>
        </p:txBody>
      </p:sp>
      <p:sp>
        <p:nvSpPr>
          <p:cNvPr id="8" name="Quelle"/>
          <p:cNvSpPr>
            <a:spLocks noGrp="1"/>
          </p:cNvSpPr>
          <p:nvPr>
            <p:ph type="body" sz="quarter" idx="14" hasCustomPrompt="1"/>
          </p:nvPr>
        </p:nvSpPr>
        <p:spPr bwMode="gray">
          <a:xfrm>
            <a:off x="404866" y="6056860"/>
            <a:ext cx="8333078" cy="144000"/>
          </a:xfrm>
        </p:spPr>
        <p:txBody>
          <a:bodyPr tIns="0"/>
          <a:lstStyle>
            <a:lvl1pPr marL="0" indent="0">
              <a:buNone/>
              <a:defRPr sz="600" baseline="0">
                <a:solidFill>
                  <a:srgbClr val="595959"/>
                </a:solidFill>
              </a:defRPr>
            </a:lvl1pPr>
          </a:lstStyle>
          <a:p>
            <a:pPr lvl="0"/>
            <a:r>
              <a:rPr lang="de-DE" noProof="0" dirty="0"/>
              <a:t>Optional können Sie hier die Quelle der Daten oder Informationen angeben.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5D9A5400-DE77-4E74-B32E-2D645FE2E6D5}" type="datetime1">
              <a:rPr lang="de-DE" noProof="0" smtClean="0"/>
              <a:t>27.10.2021</a:t>
            </a:fld>
            <a:endParaRPr lang="de-DE" noProof="0" dirty="0"/>
          </a:p>
        </p:txBody>
      </p:sp>
    </p:spTree>
    <p:extLst>
      <p:ext uri="{BB962C8B-B14F-4D97-AF65-F5344CB8AC3E}">
        <p14:creationId xmlns:p14="http://schemas.microsoft.com/office/powerpoint/2010/main" val="9095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folie mit Bild">
    <p:spTree>
      <p:nvGrpSpPr>
        <p:cNvPr id="1" name=""/>
        <p:cNvGrpSpPr/>
        <p:nvPr/>
      </p:nvGrpSpPr>
      <p:grpSpPr>
        <a:xfrm>
          <a:off x="0" y="0"/>
          <a:ext cx="0" cy="0"/>
          <a:chOff x="0" y="0"/>
          <a:chExt cx="0" cy="0"/>
        </a:xfrm>
      </p:grpSpPr>
      <p:sp>
        <p:nvSpPr>
          <p:cNvPr id="3" name="Textplatzhalter 17"/>
          <p:cNvSpPr>
            <a:spLocks noGrp="1"/>
          </p:cNvSpPr>
          <p:nvPr>
            <p:ph type="body" sz="quarter" idx="11"/>
          </p:nvPr>
        </p:nvSpPr>
        <p:spPr>
          <a:xfrm>
            <a:off x="3024211" y="1541567"/>
            <a:ext cx="5371200" cy="370800"/>
          </a:xfrm>
          <a:prstGeom prst="rect">
            <a:avLst/>
          </a:prstGeom>
        </p:spPr>
        <p:txBody>
          <a:bodyPr lIns="89521" tIns="37897" rIns="75795" bIns="37897" anchor="ctr" anchorCtr="0"/>
          <a:lstStyle>
            <a:lvl1pPr>
              <a:buNone/>
              <a:defRPr sz="1700" b="1">
                <a:solidFill>
                  <a:srgbClr val="66BA06"/>
                </a:solidFill>
                <a:latin typeface="+mj-lt"/>
              </a:defRPr>
            </a:lvl1pPr>
          </a:lstStyle>
          <a:p>
            <a:pPr lvl="0"/>
            <a:r>
              <a:rPr lang="de-DE" dirty="0" smtClean="0"/>
              <a:t>Textmasterformate durch Klicken bearbeiten</a:t>
            </a:r>
          </a:p>
        </p:txBody>
      </p:sp>
      <p:sp>
        <p:nvSpPr>
          <p:cNvPr id="4" name="Textplatzhalter 17"/>
          <p:cNvSpPr>
            <a:spLocks noGrp="1"/>
          </p:cNvSpPr>
          <p:nvPr>
            <p:ph type="body" sz="quarter" idx="12"/>
          </p:nvPr>
        </p:nvSpPr>
        <p:spPr>
          <a:xfrm>
            <a:off x="3024211" y="2004569"/>
            <a:ext cx="5371200" cy="370800"/>
          </a:xfrm>
          <a:prstGeom prst="rect">
            <a:avLst/>
          </a:prstGeom>
        </p:spPr>
        <p:txBody>
          <a:bodyPr lIns="89521" tIns="37897" rIns="75795" bIns="37897" anchor="ctr" anchorCtr="0"/>
          <a:lstStyle>
            <a:lvl1pPr>
              <a:buNone/>
              <a:defRPr sz="1700" b="1">
                <a:solidFill>
                  <a:srgbClr val="66BA06"/>
                </a:solidFill>
                <a:latin typeface="+mj-lt"/>
              </a:defRPr>
            </a:lvl1pPr>
          </a:lstStyle>
          <a:p>
            <a:pPr lvl="0"/>
            <a:r>
              <a:rPr lang="de-DE" dirty="0" smtClean="0"/>
              <a:t>Textmasterformate durch Klicken bearbeiten</a:t>
            </a:r>
          </a:p>
        </p:txBody>
      </p:sp>
      <p:sp>
        <p:nvSpPr>
          <p:cNvPr id="5" name="Textplatzhalter 17"/>
          <p:cNvSpPr>
            <a:spLocks noGrp="1"/>
          </p:cNvSpPr>
          <p:nvPr>
            <p:ph type="body" sz="quarter" idx="13"/>
          </p:nvPr>
        </p:nvSpPr>
        <p:spPr>
          <a:xfrm>
            <a:off x="3024211" y="2467571"/>
            <a:ext cx="5371200" cy="370800"/>
          </a:xfrm>
          <a:prstGeom prst="rect">
            <a:avLst/>
          </a:prstGeom>
          <a:solidFill>
            <a:srgbClr val="66BA06"/>
          </a:solidFill>
        </p:spPr>
        <p:txBody>
          <a:bodyPr lIns="89521" tIns="37897" rIns="75795" bIns="37897" anchor="ctr" anchorCtr="0"/>
          <a:lstStyle>
            <a:lvl1pPr>
              <a:buNone/>
              <a:defRPr sz="1700" b="1">
                <a:solidFill>
                  <a:schemeClr val="bg1"/>
                </a:solidFill>
                <a:latin typeface="+mj-lt"/>
              </a:defRPr>
            </a:lvl1pPr>
          </a:lstStyle>
          <a:p>
            <a:pPr lvl="0"/>
            <a:r>
              <a:rPr lang="de-DE" dirty="0" smtClean="0"/>
              <a:t>Textmasterformate durch Klicken bearbeiten</a:t>
            </a:r>
          </a:p>
        </p:txBody>
      </p:sp>
      <p:sp>
        <p:nvSpPr>
          <p:cNvPr id="6" name="Textplatzhalter 17"/>
          <p:cNvSpPr>
            <a:spLocks noGrp="1"/>
          </p:cNvSpPr>
          <p:nvPr>
            <p:ph type="body" sz="quarter" idx="14"/>
          </p:nvPr>
        </p:nvSpPr>
        <p:spPr>
          <a:xfrm>
            <a:off x="3024211" y="2930573"/>
            <a:ext cx="5371200" cy="370800"/>
          </a:xfrm>
          <a:prstGeom prst="rect">
            <a:avLst/>
          </a:prstGeom>
        </p:spPr>
        <p:txBody>
          <a:bodyPr lIns="89521" tIns="37897" rIns="75795" bIns="37897" anchor="ctr" anchorCtr="0"/>
          <a:lstStyle>
            <a:lvl1pPr>
              <a:buNone/>
              <a:defRPr sz="1700" b="1">
                <a:solidFill>
                  <a:srgbClr val="66BA06"/>
                </a:solidFill>
                <a:latin typeface="+mj-lt"/>
              </a:defRPr>
            </a:lvl1pPr>
          </a:lstStyle>
          <a:p>
            <a:pPr lvl="0"/>
            <a:r>
              <a:rPr lang="de-DE" dirty="0" smtClean="0"/>
              <a:t>Textmasterformate durch Klicken bearbeiten</a:t>
            </a:r>
          </a:p>
        </p:txBody>
      </p:sp>
      <p:sp>
        <p:nvSpPr>
          <p:cNvPr id="7" name="Textplatzhalter 17"/>
          <p:cNvSpPr>
            <a:spLocks noGrp="1"/>
          </p:cNvSpPr>
          <p:nvPr>
            <p:ph type="body" sz="quarter" idx="15"/>
          </p:nvPr>
        </p:nvSpPr>
        <p:spPr>
          <a:xfrm>
            <a:off x="3024211" y="3393575"/>
            <a:ext cx="5371200" cy="370800"/>
          </a:xfrm>
          <a:prstGeom prst="rect">
            <a:avLst/>
          </a:prstGeom>
        </p:spPr>
        <p:txBody>
          <a:bodyPr lIns="89521" tIns="37897" rIns="75795" bIns="37897" anchor="ctr" anchorCtr="0"/>
          <a:lstStyle>
            <a:lvl1pPr>
              <a:buNone/>
              <a:defRPr sz="1700" b="1">
                <a:solidFill>
                  <a:srgbClr val="66BA06"/>
                </a:solidFill>
                <a:latin typeface="+mj-lt"/>
              </a:defRPr>
            </a:lvl1pPr>
          </a:lstStyle>
          <a:p>
            <a:pPr lvl="0"/>
            <a:r>
              <a:rPr lang="de-DE" dirty="0" smtClean="0"/>
              <a:t>Textmasterformate durch Klicken bearbeiten</a:t>
            </a:r>
          </a:p>
        </p:txBody>
      </p:sp>
      <p:sp>
        <p:nvSpPr>
          <p:cNvPr id="8" name="Bildplatzhalter 23"/>
          <p:cNvSpPr>
            <a:spLocks noGrp="1"/>
          </p:cNvSpPr>
          <p:nvPr>
            <p:ph type="pic" sz="quarter" idx="16"/>
          </p:nvPr>
        </p:nvSpPr>
        <p:spPr>
          <a:xfrm>
            <a:off x="291069" y="1541567"/>
            <a:ext cx="2619626" cy="3523266"/>
          </a:xfrm>
          <a:prstGeom prst="rect">
            <a:avLst/>
          </a:prstGeom>
        </p:spPr>
        <p:txBody>
          <a:bodyPr lIns="75795" tIns="37897" rIns="75795" bIns="37897"/>
          <a:lstStyle>
            <a:lvl1pPr marL="151326" indent="-151326">
              <a:defRPr sz="1500"/>
            </a:lvl1pPr>
          </a:lstStyle>
          <a:p>
            <a:endParaRPr lang="de-DE" dirty="0"/>
          </a:p>
        </p:txBody>
      </p:sp>
      <p:sp>
        <p:nvSpPr>
          <p:cNvPr id="9"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Tree>
    <p:extLst>
      <p:ext uri="{BB962C8B-B14F-4D97-AF65-F5344CB8AC3E}">
        <p14:creationId xmlns:p14="http://schemas.microsoft.com/office/powerpoint/2010/main" val="305283913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Inhalt"/>
          <p:cNvSpPr>
            <a:spLocks noGrp="1"/>
          </p:cNvSpPr>
          <p:nvPr>
            <p:ph idx="1" hasCustomPrompt="1"/>
          </p:nvPr>
        </p:nvSpPr>
        <p:spPr bwMode="gray">
          <a:xfrm>
            <a:off x="405052" y="1872000"/>
            <a:ext cx="8333285" cy="3938400"/>
          </a:xfrm>
        </p:spPr>
        <p:txBody>
          <a:bodyPr tIns="0"/>
          <a:lstStyle>
            <a:lvl1pPr>
              <a:defRPr sz="1200"/>
            </a:lvl1pPr>
            <a:lvl2pPr>
              <a:defRPr sz="1050"/>
            </a:lvl2pPr>
            <a:lvl3pPr>
              <a:defRPr sz="1050"/>
            </a:lvl3pPr>
            <a:lvl4pPr>
              <a:defRPr sz="1050"/>
            </a:lvl4pPr>
            <a:lvl5pPr>
              <a:defRPr sz="1050"/>
            </a:lvl5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840851E8-1D4D-406D-A436-20753A14E34F}" type="datetime1">
              <a:rPr lang="de-DE" noProof="0" smtClean="0"/>
              <a:t>27.10.2021</a:t>
            </a:fld>
            <a:endParaRPr lang="de-DE" noProof="0" dirty="0"/>
          </a:p>
        </p:txBody>
      </p:sp>
    </p:spTree>
    <p:extLst>
      <p:ext uri="{BB962C8B-B14F-4D97-AF65-F5344CB8AC3E}">
        <p14:creationId xmlns:p14="http://schemas.microsoft.com/office/powerpoint/2010/main" val="40043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3"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Inhalt 2"/>
          <p:cNvSpPr>
            <a:spLocks noGrp="1"/>
          </p:cNvSpPr>
          <p:nvPr>
            <p:ph sz="half" idx="2" hasCustomPrompt="1"/>
          </p:nvPr>
        </p:nvSpPr>
        <p:spPr bwMode="gray">
          <a:xfrm>
            <a:off x="4733717"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8DA2086A-8807-43DA-9C3E-EC8FC739C844}" type="datetime1">
              <a:rPr lang="de-DE" noProof="0" smtClean="0"/>
              <a:t>27.10.2021</a:t>
            </a:fld>
            <a:endParaRPr lang="de-DE" noProof="0" dirty="0"/>
          </a:p>
        </p:txBody>
      </p:sp>
    </p:spTree>
    <p:extLst>
      <p:ext uri="{BB962C8B-B14F-4D97-AF65-F5344CB8AC3E}">
        <p14:creationId xmlns:p14="http://schemas.microsoft.com/office/powerpoint/2010/main" val="2111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Unterüberschrift 1"/>
          <p:cNvSpPr>
            <a:spLocks noGrp="1"/>
          </p:cNvSpPr>
          <p:nvPr>
            <p:ph type="body" sz="quarter" idx="16" hasCustomPrompt="1"/>
          </p:nvPr>
        </p:nvSpPr>
        <p:spPr bwMode="gray">
          <a:xfrm>
            <a:off x="404865" y="1874838"/>
            <a:ext cx="4004594"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14" name="Linie 1"/>
          <p:cNvCxnSpPr/>
          <p:nvPr userDrawn="1"/>
        </p:nvCxnSpPr>
        <p:spPr bwMode="gray">
          <a:xfrm>
            <a:off x="405053"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8" name="Inhalt 1"/>
          <p:cNvSpPr>
            <a:spLocks noGrp="1"/>
          </p:cNvSpPr>
          <p:nvPr>
            <p:ph sz="half" idx="1" hasCustomPrompt="1"/>
          </p:nvPr>
        </p:nvSpPr>
        <p:spPr bwMode="gray">
          <a:xfrm>
            <a:off x="405053"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Unterüberschrift 2"/>
          <p:cNvSpPr>
            <a:spLocks noGrp="1"/>
          </p:cNvSpPr>
          <p:nvPr>
            <p:ph type="body" sz="quarter" idx="17" hasCustomPrompt="1"/>
          </p:nvPr>
        </p:nvSpPr>
        <p:spPr bwMode="gray">
          <a:xfrm>
            <a:off x="4733716" y="1874838"/>
            <a:ext cx="4004594"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16" name="Linie 2"/>
          <p:cNvCxnSpPr/>
          <p:nvPr userDrawn="1"/>
        </p:nvCxnSpPr>
        <p:spPr bwMode="gray">
          <a:xfrm>
            <a:off x="4733717"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9" name="Inhalt 2"/>
          <p:cNvSpPr>
            <a:spLocks noGrp="1"/>
          </p:cNvSpPr>
          <p:nvPr>
            <p:ph sz="half" idx="2" hasCustomPrompt="1"/>
          </p:nvPr>
        </p:nvSpPr>
        <p:spPr bwMode="gray">
          <a:xfrm>
            <a:off x="4733717"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E9AD1288-EF4A-44AA-9C3F-9401CEB9F8A3}" type="datetime1">
              <a:rPr lang="de-DE" noProof="0" smtClean="0"/>
              <a:t>27.10.2021</a:t>
            </a:fld>
            <a:endParaRPr lang="de-DE" noProof="0" dirty="0"/>
          </a:p>
        </p:txBody>
      </p:sp>
    </p:spTree>
    <p:extLst>
      <p:ext uri="{BB962C8B-B14F-4D97-AF65-F5344CB8AC3E}">
        <p14:creationId xmlns:p14="http://schemas.microsoft.com/office/powerpoint/2010/main" val="8324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3" y="18720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Inhalt 2"/>
          <p:cNvSpPr>
            <a:spLocks noGrp="1"/>
          </p:cNvSpPr>
          <p:nvPr>
            <p:ph sz="half" idx="16" hasCustomPrompt="1"/>
          </p:nvPr>
        </p:nvSpPr>
        <p:spPr bwMode="gray">
          <a:xfrm>
            <a:off x="405053"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Inhalt 3"/>
          <p:cNvSpPr>
            <a:spLocks noGrp="1"/>
          </p:cNvSpPr>
          <p:nvPr>
            <p:ph sz="half" idx="2" hasCustomPrompt="1"/>
          </p:nvPr>
        </p:nvSpPr>
        <p:spPr bwMode="gray">
          <a:xfrm>
            <a:off x="4733717"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68641C43-D7E7-4525-A946-F839E7801194}" type="datetime1">
              <a:rPr lang="de-DE" noProof="0" smtClean="0"/>
              <a:t>27.10.2021</a:t>
            </a:fld>
            <a:endParaRPr lang="de-DE" noProof="0" dirty="0"/>
          </a:p>
        </p:txBody>
      </p:sp>
    </p:spTree>
    <p:extLst>
      <p:ext uri="{BB962C8B-B14F-4D97-AF65-F5344CB8AC3E}">
        <p14:creationId xmlns:p14="http://schemas.microsoft.com/office/powerpoint/2010/main" val="193740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4" name="Inhalt 1"/>
          <p:cNvSpPr>
            <a:spLocks noGrp="1"/>
          </p:cNvSpPr>
          <p:nvPr>
            <p:ph sz="half" idx="17" hasCustomPrompt="1"/>
          </p:nvPr>
        </p:nvSpPr>
        <p:spPr bwMode="gray">
          <a:xfrm>
            <a:off x="405053"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6" name="Inhalt 2"/>
          <p:cNvSpPr>
            <a:spLocks noGrp="1"/>
          </p:cNvSpPr>
          <p:nvPr>
            <p:ph sz="half" idx="1" hasCustomPrompt="1"/>
          </p:nvPr>
        </p:nvSpPr>
        <p:spPr bwMode="gray">
          <a:xfrm>
            <a:off x="4733717" y="18720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Inhalt 3"/>
          <p:cNvSpPr>
            <a:spLocks noGrp="1"/>
          </p:cNvSpPr>
          <p:nvPr>
            <p:ph sz="half" idx="16" hasCustomPrompt="1"/>
          </p:nvPr>
        </p:nvSpPr>
        <p:spPr bwMode="gray">
          <a:xfrm>
            <a:off x="4733717"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D13F6FB0-02FB-4D61-BD81-CF93963C900F}" type="datetime1">
              <a:rPr lang="de-DE" noProof="0" smtClean="0"/>
              <a:t>27.10.2021</a:t>
            </a:fld>
            <a:endParaRPr lang="de-DE" noProof="0" dirty="0"/>
          </a:p>
        </p:txBody>
      </p:sp>
    </p:spTree>
    <p:extLst>
      <p:ext uri="{BB962C8B-B14F-4D97-AF65-F5344CB8AC3E}">
        <p14:creationId xmlns:p14="http://schemas.microsoft.com/office/powerpoint/2010/main" val="14204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3" y="18720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4" name="Inhalt 2"/>
          <p:cNvSpPr>
            <a:spLocks noGrp="1"/>
          </p:cNvSpPr>
          <p:nvPr>
            <p:ph sz="half" idx="17" hasCustomPrompt="1"/>
          </p:nvPr>
        </p:nvSpPr>
        <p:spPr bwMode="gray">
          <a:xfrm>
            <a:off x="4733717" y="18720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Inhalt 3"/>
          <p:cNvSpPr>
            <a:spLocks noGrp="1"/>
          </p:cNvSpPr>
          <p:nvPr>
            <p:ph sz="half" idx="16" hasCustomPrompt="1"/>
          </p:nvPr>
        </p:nvSpPr>
        <p:spPr bwMode="gray">
          <a:xfrm>
            <a:off x="405053"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6" name="Inhalt 4"/>
          <p:cNvSpPr>
            <a:spLocks noGrp="1"/>
          </p:cNvSpPr>
          <p:nvPr>
            <p:ph sz="half" idx="18" hasCustomPrompt="1"/>
          </p:nvPr>
        </p:nvSpPr>
        <p:spPr bwMode="gray">
          <a:xfrm>
            <a:off x="4733717" y="4010400"/>
            <a:ext cx="4004621"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2F262BF8-7EC4-4224-B64C-85C04546DF24}" type="datetime1">
              <a:rPr lang="de-DE" noProof="0" smtClean="0"/>
              <a:t>27.10.2021</a:t>
            </a:fld>
            <a:endParaRPr lang="de-DE" noProof="0" dirty="0"/>
          </a:p>
        </p:txBody>
      </p:sp>
    </p:spTree>
    <p:extLst>
      <p:ext uri="{BB962C8B-B14F-4D97-AF65-F5344CB8AC3E}">
        <p14:creationId xmlns:p14="http://schemas.microsoft.com/office/powerpoint/2010/main" val="147537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2" name="Inhalt"/>
          <p:cNvSpPr>
            <a:spLocks noGrp="1"/>
          </p:cNvSpPr>
          <p:nvPr>
            <p:ph sz="half" idx="2" hasCustomPrompt="1"/>
          </p:nvPr>
        </p:nvSpPr>
        <p:spPr bwMode="gray">
          <a:xfrm>
            <a:off x="405053"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Bild"/>
          <p:cNvSpPr>
            <a:spLocks noGrp="1" noChangeAspect="1"/>
          </p:cNvSpPr>
          <p:nvPr>
            <p:ph type="pic" sz="quarter" idx="16" hasCustomPrompt="1"/>
          </p:nvPr>
        </p:nvSpPr>
        <p:spPr bwMode="gray">
          <a:xfrm>
            <a:off x="4733744" y="1872001"/>
            <a:ext cx="4004594"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FD3ED6B5-CB60-43A2-8FB9-FE5BAF57DB88}" type="datetime1">
              <a:rPr lang="de-DE" noProof="0" smtClean="0"/>
              <a:t>27.10.2021</a:t>
            </a:fld>
            <a:endParaRPr lang="de-DE" noProof="0" dirty="0"/>
          </a:p>
        </p:txBody>
      </p:sp>
    </p:spTree>
    <p:extLst>
      <p:ext uri="{BB962C8B-B14F-4D97-AF65-F5344CB8AC3E}">
        <p14:creationId xmlns:p14="http://schemas.microsoft.com/office/powerpoint/2010/main" val="59741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a:t>Hier steht eine selbsterklärende Kernaussage der Folie, </a:t>
            </a:r>
            <a:br>
              <a:rPr lang="de-DE" noProof="0" dirty="0"/>
            </a:br>
            <a:r>
              <a:rPr lang="de-DE" noProof="0" dirty="0"/>
              <a:t>welche maximal zwei Zeilen umfassen darf. </a:t>
            </a:r>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3" y="1872001"/>
            <a:ext cx="4004594"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2" name="Inhalt"/>
          <p:cNvSpPr>
            <a:spLocks noGrp="1"/>
          </p:cNvSpPr>
          <p:nvPr>
            <p:ph sz="half" idx="2" hasCustomPrompt="1"/>
          </p:nvPr>
        </p:nvSpPr>
        <p:spPr bwMode="gray">
          <a:xfrm>
            <a:off x="4733717" y="1872000"/>
            <a:ext cx="4004621"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636AD6B9-C575-4E64-BD56-87086E49CD95}" type="datetime1">
              <a:rPr lang="de-DE" noProof="0" smtClean="0"/>
              <a:t>27.10.2021</a:t>
            </a:fld>
            <a:endParaRPr lang="de-DE" noProof="0" dirty="0"/>
          </a:p>
        </p:txBody>
      </p:sp>
    </p:spTree>
    <p:extLst>
      <p:ext uri="{BB962C8B-B14F-4D97-AF65-F5344CB8AC3E}">
        <p14:creationId xmlns:p14="http://schemas.microsoft.com/office/powerpoint/2010/main" val="116687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8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2" y="1872000"/>
            <a:ext cx="2684150" cy="39384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Inhalt 2"/>
          <p:cNvSpPr>
            <a:spLocks noGrp="1"/>
          </p:cNvSpPr>
          <p:nvPr>
            <p:ph sz="half" idx="16" hasCustomPrompt="1"/>
          </p:nvPr>
        </p:nvSpPr>
        <p:spPr bwMode="gray">
          <a:xfrm>
            <a:off x="3229620" y="1872000"/>
            <a:ext cx="2684150"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4" name="Inhalt 3"/>
          <p:cNvSpPr>
            <a:spLocks noGrp="1"/>
          </p:cNvSpPr>
          <p:nvPr>
            <p:ph sz="half" idx="17" hasCustomPrompt="1"/>
          </p:nvPr>
        </p:nvSpPr>
        <p:spPr bwMode="gray">
          <a:xfrm>
            <a:off x="6054188" y="1872000"/>
            <a:ext cx="2684150" cy="39384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B7F8B243-98E6-4778-A3B0-C90BDBA620C3}" type="datetime1">
              <a:rPr lang="de-DE" noProof="0" smtClean="0"/>
              <a:t>27.10.2021</a:t>
            </a:fld>
            <a:endParaRPr lang="de-DE" noProof="0" dirty="0"/>
          </a:p>
        </p:txBody>
      </p:sp>
    </p:spTree>
    <p:extLst>
      <p:ext uri="{BB962C8B-B14F-4D97-AF65-F5344CB8AC3E}">
        <p14:creationId xmlns:p14="http://schemas.microsoft.com/office/powerpoint/2010/main" val="95032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9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2" name="Unterüberschrift 1"/>
          <p:cNvSpPr>
            <a:spLocks noGrp="1"/>
          </p:cNvSpPr>
          <p:nvPr>
            <p:ph type="body" sz="quarter" idx="18" hasCustomPrompt="1"/>
          </p:nvPr>
        </p:nvSpPr>
        <p:spPr bwMode="gray">
          <a:xfrm>
            <a:off x="404865" y="1874838"/>
            <a:ext cx="2684150"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16" name="Linie 1"/>
          <p:cNvCxnSpPr/>
          <p:nvPr userDrawn="1"/>
        </p:nvCxnSpPr>
        <p:spPr bwMode="gray">
          <a:xfrm>
            <a:off x="405053"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0" name="Inhalt 1"/>
          <p:cNvSpPr>
            <a:spLocks noGrp="1"/>
          </p:cNvSpPr>
          <p:nvPr>
            <p:ph sz="half" idx="1" hasCustomPrompt="1"/>
          </p:nvPr>
        </p:nvSpPr>
        <p:spPr bwMode="gray">
          <a:xfrm>
            <a:off x="405052" y="4010400"/>
            <a:ext cx="2684150" cy="18000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p:txBody>
      </p:sp>
      <p:sp>
        <p:nvSpPr>
          <p:cNvPr id="18" name="Unterüberschirft 2"/>
          <p:cNvSpPr>
            <a:spLocks noGrp="1"/>
          </p:cNvSpPr>
          <p:nvPr>
            <p:ph type="body" sz="quarter" idx="19" hasCustomPrompt="1"/>
          </p:nvPr>
        </p:nvSpPr>
        <p:spPr bwMode="gray">
          <a:xfrm>
            <a:off x="3229620" y="1874838"/>
            <a:ext cx="2684150"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23" name="Linie 2"/>
          <p:cNvCxnSpPr/>
          <p:nvPr userDrawn="1"/>
        </p:nvCxnSpPr>
        <p:spPr bwMode="gray">
          <a:xfrm>
            <a:off x="3229620"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1" name="Inhalt 2"/>
          <p:cNvSpPr>
            <a:spLocks noGrp="1"/>
          </p:cNvSpPr>
          <p:nvPr>
            <p:ph sz="half" idx="16" hasCustomPrompt="1"/>
          </p:nvPr>
        </p:nvSpPr>
        <p:spPr bwMode="gray">
          <a:xfrm>
            <a:off x="3229620" y="4010400"/>
            <a:ext cx="2684150" cy="1800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p:txBody>
      </p:sp>
      <p:sp>
        <p:nvSpPr>
          <p:cNvPr id="19" name="Unterüberschrift 3"/>
          <p:cNvSpPr>
            <a:spLocks noGrp="1"/>
          </p:cNvSpPr>
          <p:nvPr>
            <p:ph type="body" sz="quarter" idx="20" hasCustomPrompt="1"/>
          </p:nvPr>
        </p:nvSpPr>
        <p:spPr bwMode="gray">
          <a:xfrm>
            <a:off x="6054188" y="1874838"/>
            <a:ext cx="2684150" cy="1800000"/>
          </a:xfrm>
        </p:spPr>
        <p:txBody>
          <a:bodyPr anchor="b" anchorCtr="0"/>
          <a:lstStyle>
            <a:lvl1pPr marL="0" indent="0">
              <a:buNone/>
              <a:defRPr b="1">
                <a:solidFill>
                  <a:schemeClr val="accent2"/>
                </a:solidFill>
              </a:defRPr>
            </a:lvl1pPr>
          </a:lstStyle>
          <a:p>
            <a:pPr lvl="0"/>
            <a:r>
              <a:rPr lang="de-DE" noProof="0" dirty="0"/>
              <a:t>Hier können Sie die Inhalte der Präsentation platzieren, z.B. eine Unterüberschrift.</a:t>
            </a:r>
          </a:p>
        </p:txBody>
      </p:sp>
      <p:cxnSp>
        <p:nvCxnSpPr>
          <p:cNvPr id="24" name="Linie 3"/>
          <p:cNvCxnSpPr/>
          <p:nvPr userDrawn="1"/>
        </p:nvCxnSpPr>
        <p:spPr bwMode="gray">
          <a:xfrm>
            <a:off x="6054189" y="3842619"/>
            <a:ext cx="42017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2" name="Inhalt 3"/>
          <p:cNvSpPr>
            <a:spLocks noGrp="1"/>
          </p:cNvSpPr>
          <p:nvPr>
            <p:ph sz="half" idx="17" hasCustomPrompt="1"/>
          </p:nvPr>
        </p:nvSpPr>
        <p:spPr bwMode="gray">
          <a:xfrm>
            <a:off x="6054188" y="4010400"/>
            <a:ext cx="2684150" cy="18000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714AD0AB-E2E6-4218-8C30-1FA139A6608A}" type="datetime1">
              <a:rPr lang="de-DE" noProof="0" smtClean="0"/>
              <a:t>27.10.2021</a:t>
            </a:fld>
            <a:endParaRPr lang="de-DE" noProof="0" dirty="0"/>
          </a:p>
        </p:txBody>
      </p:sp>
    </p:spTree>
    <p:extLst>
      <p:ext uri="{BB962C8B-B14F-4D97-AF65-F5344CB8AC3E}">
        <p14:creationId xmlns:p14="http://schemas.microsoft.com/office/powerpoint/2010/main" val="57521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folie Themenübersicht">
    <p:spTree>
      <p:nvGrpSpPr>
        <p:cNvPr id="1" name=""/>
        <p:cNvGrpSpPr/>
        <p:nvPr/>
      </p:nvGrpSpPr>
      <p:grpSpPr>
        <a:xfrm>
          <a:off x="0" y="0"/>
          <a:ext cx="0" cy="0"/>
          <a:chOff x="0" y="0"/>
          <a:chExt cx="0" cy="0"/>
        </a:xfrm>
      </p:grpSpPr>
      <p:sp>
        <p:nvSpPr>
          <p:cNvPr id="3" name="Textplatzhalter 17"/>
          <p:cNvSpPr>
            <a:spLocks noGrp="1"/>
          </p:cNvSpPr>
          <p:nvPr>
            <p:ph type="body" sz="quarter" idx="13"/>
          </p:nvPr>
        </p:nvSpPr>
        <p:spPr>
          <a:xfrm>
            <a:off x="1891952" y="1541567"/>
            <a:ext cx="6502493" cy="370545"/>
          </a:xfrm>
          <a:prstGeom prst="rect">
            <a:avLst/>
          </a:prstGeom>
          <a:solidFill>
            <a:srgbClr val="66BA06"/>
          </a:solidFill>
        </p:spPr>
        <p:txBody>
          <a:bodyPr lIns="89521" tIns="37897" rIns="75795" bIns="37897" anchor="ctr" anchorCtr="0"/>
          <a:lstStyle>
            <a:lvl1pPr>
              <a:buNone/>
              <a:defRPr sz="1800" b="1">
                <a:solidFill>
                  <a:schemeClr val="bg1"/>
                </a:solidFill>
                <a:latin typeface="Arial" pitchFamily="34" charset="0"/>
                <a:cs typeface="Arial" pitchFamily="34" charset="0"/>
              </a:defRPr>
            </a:lvl1pPr>
          </a:lstStyle>
          <a:p>
            <a:pPr lvl="0"/>
            <a:r>
              <a:rPr lang="de-DE" dirty="0" smtClean="0"/>
              <a:t>Textmasterformate durch Klicken bearbeiten</a:t>
            </a:r>
          </a:p>
        </p:txBody>
      </p:sp>
      <p:sp>
        <p:nvSpPr>
          <p:cNvPr id="4" name="Textplatzhalter 17"/>
          <p:cNvSpPr>
            <a:spLocks noGrp="1"/>
          </p:cNvSpPr>
          <p:nvPr>
            <p:ph type="body" sz="quarter" idx="16"/>
          </p:nvPr>
        </p:nvSpPr>
        <p:spPr>
          <a:xfrm>
            <a:off x="1891952" y="2945833"/>
            <a:ext cx="6502493" cy="370545"/>
          </a:xfrm>
          <a:prstGeom prst="rect">
            <a:avLst/>
          </a:prstGeom>
          <a:solidFill>
            <a:srgbClr val="66BA06"/>
          </a:solidFill>
        </p:spPr>
        <p:txBody>
          <a:bodyPr lIns="89521" tIns="37897" rIns="75795" bIns="37897" anchor="ctr" anchorCtr="0"/>
          <a:lstStyle>
            <a:lvl1pPr>
              <a:buNone/>
              <a:defRPr sz="1800" b="1">
                <a:solidFill>
                  <a:schemeClr val="bg1"/>
                </a:solidFill>
                <a:latin typeface="Arial" pitchFamily="34" charset="0"/>
                <a:cs typeface="Arial" pitchFamily="34" charset="0"/>
              </a:defRPr>
            </a:lvl1pPr>
          </a:lstStyle>
          <a:p>
            <a:pPr lvl="0"/>
            <a:r>
              <a:rPr lang="de-DE" dirty="0" smtClean="0"/>
              <a:t>Textmasterformate durch Klicken bearbeiten</a:t>
            </a:r>
          </a:p>
        </p:txBody>
      </p:sp>
      <p:sp>
        <p:nvSpPr>
          <p:cNvPr id="5" name="Textplatzhalter 17"/>
          <p:cNvSpPr>
            <a:spLocks noGrp="1"/>
          </p:cNvSpPr>
          <p:nvPr>
            <p:ph type="body" sz="quarter" idx="17"/>
          </p:nvPr>
        </p:nvSpPr>
        <p:spPr>
          <a:xfrm>
            <a:off x="1891952" y="4319938"/>
            <a:ext cx="6502493" cy="370545"/>
          </a:xfrm>
          <a:prstGeom prst="rect">
            <a:avLst/>
          </a:prstGeom>
          <a:solidFill>
            <a:srgbClr val="66BA06"/>
          </a:solidFill>
        </p:spPr>
        <p:txBody>
          <a:bodyPr lIns="89521" tIns="37897" rIns="75795" bIns="37897" anchor="ctr" anchorCtr="0"/>
          <a:lstStyle>
            <a:lvl1pPr>
              <a:buNone/>
              <a:defRPr sz="1800" b="1">
                <a:solidFill>
                  <a:schemeClr val="bg1"/>
                </a:solidFill>
                <a:latin typeface="Arial" pitchFamily="34" charset="0"/>
                <a:cs typeface="Arial" pitchFamily="34" charset="0"/>
              </a:defRPr>
            </a:lvl1pPr>
          </a:lstStyle>
          <a:p>
            <a:pPr lvl="0"/>
            <a:r>
              <a:rPr lang="de-DE" dirty="0" smtClean="0"/>
              <a:t>Textmasterformate durch Klicken bearbeiten</a:t>
            </a:r>
          </a:p>
        </p:txBody>
      </p:sp>
      <p:sp>
        <p:nvSpPr>
          <p:cNvPr id="6" name="Textplatzhalter 19"/>
          <p:cNvSpPr>
            <a:spLocks noGrp="1"/>
          </p:cNvSpPr>
          <p:nvPr>
            <p:ph type="body" sz="quarter" idx="18"/>
          </p:nvPr>
        </p:nvSpPr>
        <p:spPr>
          <a:xfrm>
            <a:off x="1891952" y="1911395"/>
            <a:ext cx="6403530" cy="330403"/>
          </a:xfrm>
          <a:prstGeom prst="rect">
            <a:avLst/>
          </a:prstGeom>
        </p:spPr>
        <p:txBody>
          <a:bodyPr lIns="0" tIns="37897" rIns="75795" bIns="37897" anchor="t" anchorCtr="0"/>
          <a:lstStyle>
            <a:lvl1pPr>
              <a:buNone/>
              <a:defRPr sz="1400">
                <a:latin typeface="Arial" pitchFamily="34" charset="0"/>
                <a:cs typeface="Arial" pitchFamily="34" charset="0"/>
              </a:defRPr>
            </a:lvl1pPr>
          </a:lstStyle>
          <a:p>
            <a:pPr lvl="0"/>
            <a:r>
              <a:rPr lang="de-DE" dirty="0" smtClean="0"/>
              <a:t>Textmasterformate durch Klicken bearbeiten</a:t>
            </a:r>
          </a:p>
        </p:txBody>
      </p:sp>
      <p:sp>
        <p:nvSpPr>
          <p:cNvPr id="7" name="Textplatzhalter 19"/>
          <p:cNvSpPr>
            <a:spLocks noGrp="1"/>
          </p:cNvSpPr>
          <p:nvPr>
            <p:ph type="body" sz="quarter" idx="19"/>
          </p:nvPr>
        </p:nvSpPr>
        <p:spPr>
          <a:xfrm>
            <a:off x="1891952" y="3316378"/>
            <a:ext cx="6403530" cy="330403"/>
          </a:xfrm>
          <a:prstGeom prst="rect">
            <a:avLst/>
          </a:prstGeom>
        </p:spPr>
        <p:txBody>
          <a:bodyPr lIns="0" tIns="37897" rIns="75795" bIns="37897" anchor="t" anchorCtr="0"/>
          <a:lstStyle>
            <a:lvl1pPr>
              <a:buNone/>
              <a:defRPr sz="1400">
                <a:latin typeface="Arial" pitchFamily="34" charset="0"/>
                <a:cs typeface="Arial" pitchFamily="34" charset="0"/>
              </a:defRPr>
            </a:lvl1pPr>
          </a:lstStyle>
          <a:p>
            <a:pPr lvl="0"/>
            <a:r>
              <a:rPr lang="de-DE" dirty="0" smtClean="0"/>
              <a:t>Textmasterformate durch Klicken bearbeiten</a:t>
            </a:r>
          </a:p>
        </p:txBody>
      </p:sp>
      <p:sp>
        <p:nvSpPr>
          <p:cNvPr id="8" name="Textplatzhalter 19"/>
          <p:cNvSpPr>
            <a:spLocks noGrp="1"/>
          </p:cNvSpPr>
          <p:nvPr>
            <p:ph type="body" sz="quarter" idx="20"/>
          </p:nvPr>
        </p:nvSpPr>
        <p:spPr>
          <a:xfrm>
            <a:off x="1891952" y="4693570"/>
            <a:ext cx="6403530" cy="330403"/>
          </a:xfrm>
          <a:prstGeom prst="rect">
            <a:avLst/>
          </a:prstGeom>
        </p:spPr>
        <p:txBody>
          <a:bodyPr lIns="0" tIns="37897" rIns="75795" bIns="37897" anchor="t" anchorCtr="0"/>
          <a:lstStyle>
            <a:lvl1pPr>
              <a:buNone/>
              <a:defRPr sz="1400">
                <a:latin typeface="Arial" pitchFamily="34" charset="0"/>
                <a:cs typeface="Arial" pitchFamily="34" charset="0"/>
              </a:defRPr>
            </a:lvl1pPr>
          </a:lstStyle>
          <a:p>
            <a:pPr lvl="0"/>
            <a:r>
              <a:rPr lang="de-DE" dirty="0" smtClean="0"/>
              <a:t>Textmasterformate durch Klicken bearbeiten</a:t>
            </a:r>
          </a:p>
        </p:txBody>
      </p:sp>
      <p:sp>
        <p:nvSpPr>
          <p:cNvPr id="9" name="Bildplatzhalter 23"/>
          <p:cNvSpPr>
            <a:spLocks noGrp="1"/>
          </p:cNvSpPr>
          <p:nvPr>
            <p:ph type="pic" sz="quarter" idx="21"/>
          </p:nvPr>
        </p:nvSpPr>
        <p:spPr>
          <a:xfrm>
            <a:off x="291069" y="1541567"/>
            <a:ext cx="1455348" cy="1250590"/>
          </a:xfrm>
          <a:prstGeom prst="rect">
            <a:avLst/>
          </a:prstGeom>
        </p:spPr>
        <p:txBody>
          <a:bodyPr lIns="75795" tIns="37897" rIns="75795" bIns="37897"/>
          <a:lstStyle>
            <a:lvl1pPr marL="151326" indent="-151326">
              <a:defRPr sz="1500"/>
            </a:lvl1pPr>
          </a:lstStyle>
          <a:p>
            <a:endParaRPr lang="de-DE" dirty="0"/>
          </a:p>
        </p:txBody>
      </p:sp>
      <p:sp>
        <p:nvSpPr>
          <p:cNvPr id="10" name="Bildplatzhalter 23"/>
          <p:cNvSpPr>
            <a:spLocks noGrp="1"/>
          </p:cNvSpPr>
          <p:nvPr>
            <p:ph type="pic" sz="quarter" idx="22"/>
          </p:nvPr>
        </p:nvSpPr>
        <p:spPr>
          <a:xfrm>
            <a:off x="291069" y="2933481"/>
            <a:ext cx="1455348" cy="1250590"/>
          </a:xfrm>
          <a:prstGeom prst="rect">
            <a:avLst/>
          </a:prstGeom>
        </p:spPr>
        <p:txBody>
          <a:bodyPr lIns="75795" tIns="37897" rIns="75795" bIns="37897"/>
          <a:lstStyle>
            <a:lvl1pPr marL="151326" indent="-151326">
              <a:defRPr sz="1500"/>
            </a:lvl1pPr>
          </a:lstStyle>
          <a:p>
            <a:endParaRPr lang="de-DE" dirty="0"/>
          </a:p>
        </p:txBody>
      </p:sp>
      <p:sp>
        <p:nvSpPr>
          <p:cNvPr id="11" name="Bildplatzhalter 23"/>
          <p:cNvSpPr>
            <a:spLocks noGrp="1"/>
          </p:cNvSpPr>
          <p:nvPr>
            <p:ph type="pic" sz="quarter" idx="23"/>
          </p:nvPr>
        </p:nvSpPr>
        <p:spPr>
          <a:xfrm>
            <a:off x="291069" y="4319937"/>
            <a:ext cx="1455348" cy="1250590"/>
          </a:xfrm>
          <a:prstGeom prst="rect">
            <a:avLst/>
          </a:prstGeom>
        </p:spPr>
        <p:txBody>
          <a:bodyPr lIns="75795" tIns="37897" rIns="75795" bIns="37897"/>
          <a:lstStyle>
            <a:lvl1pPr marL="151326" indent="-151326">
              <a:defRPr sz="1500"/>
            </a:lvl1pPr>
          </a:lstStyle>
          <a:p>
            <a:endParaRPr lang="de-DE" dirty="0"/>
          </a:p>
        </p:txBody>
      </p:sp>
      <p:sp>
        <p:nvSpPr>
          <p:cNvPr id="12"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Tree>
    <p:extLst>
      <p:ext uri="{BB962C8B-B14F-4D97-AF65-F5344CB8AC3E}">
        <p14:creationId xmlns:p14="http://schemas.microsoft.com/office/powerpoint/2010/main" val="187936892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1"/>
          <p:cNvSpPr>
            <a:spLocks noGrp="1"/>
          </p:cNvSpPr>
          <p:nvPr>
            <p:ph sz="half" idx="1" hasCustomPrompt="1"/>
          </p:nvPr>
        </p:nvSpPr>
        <p:spPr bwMode="gray">
          <a:xfrm>
            <a:off x="405052" y="1872000"/>
            <a:ext cx="2684150" cy="39384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Inhalt 2"/>
          <p:cNvSpPr>
            <a:spLocks noGrp="1"/>
          </p:cNvSpPr>
          <p:nvPr>
            <p:ph sz="half" idx="16" hasCustomPrompt="1"/>
          </p:nvPr>
        </p:nvSpPr>
        <p:spPr bwMode="gray">
          <a:xfrm>
            <a:off x="3229621" y="1872000"/>
            <a:ext cx="5508717"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8084F5FE-4D71-4421-A9B4-18E6050EF535}" type="datetime1">
              <a:rPr lang="de-DE" noProof="0" smtClean="0"/>
              <a:t>27.10.2021</a:t>
            </a:fld>
            <a:endParaRPr lang="de-DE" noProof="0" dirty="0"/>
          </a:p>
        </p:txBody>
      </p:sp>
    </p:spTree>
    <p:extLst>
      <p:ext uri="{BB962C8B-B14F-4D97-AF65-F5344CB8AC3E}">
        <p14:creationId xmlns:p14="http://schemas.microsoft.com/office/powerpoint/2010/main" val="362995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1_Titel, Untertitel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3" name="Inhalt 1"/>
          <p:cNvSpPr>
            <a:spLocks noGrp="1"/>
          </p:cNvSpPr>
          <p:nvPr>
            <p:ph sz="half" idx="16" hasCustomPrompt="1"/>
          </p:nvPr>
        </p:nvSpPr>
        <p:spPr bwMode="gray">
          <a:xfrm>
            <a:off x="404865" y="1872000"/>
            <a:ext cx="5508905"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4" name="Inhalt 2"/>
          <p:cNvSpPr>
            <a:spLocks noGrp="1"/>
          </p:cNvSpPr>
          <p:nvPr>
            <p:ph sz="half" idx="17" hasCustomPrompt="1"/>
          </p:nvPr>
        </p:nvSpPr>
        <p:spPr bwMode="gray">
          <a:xfrm>
            <a:off x="6054188" y="1872000"/>
            <a:ext cx="2684150" cy="3938400"/>
          </a:xfrm>
        </p:spPr>
        <p:txBody>
          <a:bodyPr/>
          <a:lstStyle>
            <a:lvl1pPr>
              <a:defRPr sz="1200" baseline="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AF796EDD-FAA8-4274-A648-88BDA2D0AC44}" type="datetime1">
              <a:rPr lang="de-DE" noProof="0" smtClean="0"/>
              <a:t>27.10.2021</a:t>
            </a:fld>
            <a:endParaRPr lang="de-DE" noProof="0" dirty="0"/>
          </a:p>
        </p:txBody>
      </p:sp>
    </p:spTree>
    <p:extLst>
      <p:ext uri="{BB962C8B-B14F-4D97-AF65-F5344CB8AC3E}">
        <p14:creationId xmlns:p14="http://schemas.microsoft.com/office/powerpoint/2010/main" val="211593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2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3" y="1872001"/>
            <a:ext cx="5508717"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2" name="Inhalt"/>
          <p:cNvSpPr>
            <a:spLocks noGrp="1"/>
          </p:cNvSpPr>
          <p:nvPr>
            <p:ph sz="half" idx="1" hasCustomPrompt="1"/>
          </p:nvPr>
        </p:nvSpPr>
        <p:spPr bwMode="gray">
          <a:xfrm>
            <a:off x="6054188" y="1872000"/>
            <a:ext cx="2684150"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9C27C470-DEAB-4843-88D2-0C90069FAE89}" type="datetime1">
              <a:rPr lang="de-DE" noProof="0" smtClean="0"/>
              <a:t>27.10.2021</a:t>
            </a:fld>
            <a:endParaRPr lang="de-DE" noProof="0" dirty="0"/>
          </a:p>
        </p:txBody>
      </p:sp>
    </p:spTree>
    <p:extLst>
      <p:ext uri="{BB962C8B-B14F-4D97-AF65-F5344CB8AC3E}">
        <p14:creationId xmlns:p14="http://schemas.microsoft.com/office/powerpoint/2010/main" val="97794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3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2" y="1872001"/>
            <a:ext cx="2684150"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1" name="Inhalt"/>
          <p:cNvSpPr>
            <a:spLocks noGrp="1"/>
          </p:cNvSpPr>
          <p:nvPr>
            <p:ph sz="half" idx="1" hasCustomPrompt="1"/>
          </p:nvPr>
        </p:nvSpPr>
        <p:spPr bwMode="gray">
          <a:xfrm>
            <a:off x="3229621" y="1872000"/>
            <a:ext cx="5508717"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ADC2C5D6-29FB-4AB9-A6A8-AEC5C92479EE}" type="datetime1">
              <a:rPr lang="de-DE" noProof="0" smtClean="0"/>
              <a:t>27.10.2021</a:t>
            </a:fld>
            <a:endParaRPr lang="de-DE" noProof="0" dirty="0"/>
          </a:p>
        </p:txBody>
      </p:sp>
    </p:spTree>
    <p:extLst>
      <p:ext uri="{BB962C8B-B14F-4D97-AF65-F5344CB8AC3E}">
        <p14:creationId xmlns:p14="http://schemas.microsoft.com/office/powerpoint/2010/main" val="116064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4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2" name="Inhalt"/>
          <p:cNvSpPr>
            <a:spLocks noGrp="1"/>
          </p:cNvSpPr>
          <p:nvPr>
            <p:ph sz="half" idx="1" hasCustomPrompt="1"/>
          </p:nvPr>
        </p:nvSpPr>
        <p:spPr bwMode="gray">
          <a:xfrm>
            <a:off x="405052" y="1872000"/>
            <a:ext cx="2684150"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Bild"/>
          <p:cNvSpPr>
            <a:spLocks noGrp="1" noChangeAspect="1"/>
          </p:cNvSpPr>
          <p:nvPr>
            <p:ph type="pic" sz="quarter" idx="16" hasCustomPrompt="1"/>
          </p:nvPr>
        </p:nvSpPr>
        <p:spPr bwMode="gray">
          <a:xfrm>
            <a:off x="3229621" y="1872001"/>
            <a:ext cx="5508717"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ADDDF91A-D489-4C31-B870-34E28E15EC1C}" type="datetime1">
              <a:rPr lang="de-DE" noProof="0" smtClean="0"/>
              <a:t>27.10.2021</a:t>
            </a:fld>
            <a:endParaRPr lang="de-DE" noProof="0" dirty="0"/>
          </a:p>
        </p:txBody>
      </p:sp>
    </p:spTree>
    <p:extLst>
      <p:ext uri="{BB962C8B-B14F-4D97-AF65-F5344CB8AC3E}">
        <p14:creationId xmlns:p14="http://schemas.microsoft.com/office/powerpoint/2010/main" val="164308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5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1" name="Inhalt"/>
          <p:cNvSpPr>
            <a:spLocks noGrp="1"/>
          </p:cNvSpPr>
          <p:nvPr>
            <p:ph sz="half" idx="1" hasCustomPrompt="1"/>
          </p:nvPr>
        </p:nvSpPr>
        <p:spPr bwMode="gray">
          <a:xfrm>
            <a:off x="405053" y="1872000"/>
            <a:ext cx="5508717"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Bild"/>
          <p:cNvSpPr>
            <a:spLocks noGrp="1" noChangeAspect="1"/>
          </p:cNvSpPr>
          <p:nvPr>
            <p:ph type="pic" sz="quarter" idx="16" hasCustomPrompt="1"/>
          </p:nvPr>
        </p:nvSpPr>
        <p:spPr bwMode="gray">
          <a:xfrm>
            <a:off x="6054188" y="1872001"/>
            <a:ext cx="2684150"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7D2676BB-BE39-4631-9FD9-8F69CEE17E6E}" type="datetime1">
              <a:rPr lang="de-DE" noProof="0" smtClean="0"/>
              <a:t>27.10.2021</a:t>
            </a:fld>
            <a:endParaRPr lang="de-DE" noProof="0" dirty="0"/>
          </a:p>
        </p:txBody>
      </p:sp>
    </p:spTree>
    <p:extLst>
      <p:ext uri="{BB962C8B-B14F-4D97-AF65-F5344CB8AC3E}">
        <p14:creationId xmlns:p14="http://schemas.microsoft.com/office/powerpoint/2010/main" val="16551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6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Inhalt"/>
          <p:cNvSpPr>
            <a:spLocks noGrp="1"/>
          </p:cNvSpPr>
          <p:nvPr>
            <p:ph idx="1" hasCustomPrompt="1"/>
          </p:nvPr>
        </p:nvSpPr>
        <p:spPr bwMode="gray">
          <a:xfrm>
            <a:off x="405052" y="1872001"/>
            <a:ext cx="8333285" cy="1875601"/>
          </a:xfrm>
        </p:spPr>
        <p:txBody>
          <a:bodyPr tIns="0"/>
          <a:lstStyle>
            <a:lvl1pPr>
              <a:defRPr sz="1200"/>
            </a:lvl1pPr>
            <a:lvl2pPr>
              <a:defRPr sz="1050"/>
            </a:lvl2pPr>
            <a:lvl3pPr>
              <a:defRPr sz="1050"/>
            </a:lvl3pPr>
            <a:lvl4pPr>
              <a:defRPr sz="1050"/>
            </a:lvl4pPr>
            <a:lvl5pPr>
              <a:defRPr sz="1050"/>
            </a:lvl5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Bild"/>
          <p:cNvSpPr>
            <a:spLocks noGrp="1" noChangeAspect="1"/>
          </p:cNvSpPr>
          <p:nvPr>
            <p:ph type="pic" sz="quarter" idx="16" hasCustomPrompt="1"/>
          </p:nvPr>
        </p:nvSpPr>
        <p:spPr bwMode="gray">
          <a:xfrm>
            <a:off x="405052" y="3937181"/>
            <a:ext cx="8333285"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C00D340B-8815-4431-826A-2CA364A522F9}" type="datetime1">
              <a:rPr lang="de-DE" noProof="0" smtClean="0"/>
              <a:t>27.10.2021</a:t>
            </a:fld>
            <a:endParaRPr lang="de-DE" noProof="0" dirty="0"/>
          </a:p>
        </p:txBody>
      </p:sp>
    </p:spTree>
    <p:extLst>
      <p:ext uri="{BB962C8B-B14F-4D97-AF65-F5344CB8AC3E}">
        <p14:creationId xmlns:p14="http://schemas.microsoft.com/office/powerpoint/2010/main" val="297946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7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wrap="square"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1"/>
          <p:cNvSpPr>
            <a:spLocks noGrp="1" noChangeAspect="1"/>
          </p:cNvSpPr>
          <p:nvPr>
            <p:ph type="pic" sz="quarter" idx="16" hasCustomPrompt="1"/>
          </p:nvPr>
        </p:nvSpPr>
        <p:spPr bwMode="gray">
          <a:xfrm>
            <a:off x="405052" y="1872000"/>
            <a:ext cx="268415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1" name="Inhalt 1"/>
          <p:cNvSpPr>
            <a:spLocks noGrp="1"/>
          </p:cNvSpPr>
          <p:nvPr>
            <p:ph sz="half" idx="1" hasCustomPrompt="1"/>
          </p:nvPr>
        </p:nvSpPr>
        <p:spPr bwMode="gray">
          <a:xfrm>
            <a:off x="3229621" y="1872000"/>
            <a:ext cx="5508717"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Bild 2"/>
          <p:cNvSpPr>
            <a:spLocks noGrp="1" noChangeAspect="1"/>
          </p:cNvSpPr>
          <p:nvPr>
            <p:ph type="pic" sz="quarter" idx="17" hasCustomPrompt="1"/>
          </p:nvPr>
        </p:nvSpPr>
        <p:spPr bwMode="gray">
          <a:xfrm>
            <a:off x="405052" y="3938400"/>
            <a:ext cx="268415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3" name="Inhalt 2"/>
          <p:cNvSpPr>
            <a:spLocks noGrp="1"/>
          </p:cNvSpPr>
          <p:nvPr>
            <p:ph sz="half" idx="18" hasCustomPrompt="1"/>
          </p:nvPr>
        </p:nvSpPr>
        <p:spPr bwMode="gray">
          <a:xfrm>
            <a:off x="3229621" y="3938400"/>
            <a:ext cx="5508717"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5EE719DE-8207-4111-B56B-963EF2361D62}" type="datetime1">
              <a:rPr lang="de-DE" noProof="0" smtClean="0"/>
              <a:t>27.10.2021</a:t>
            </a:fld>
            <a:endParaRPr lang="de-DE" noProof="0" dirty="0"/>
          </a:p>
        </p:txBody>
      </p:sp>
    </p:spTree>
    <p:extLst>
      <p:ext uri="{BB962C8B-B14F-4D97-AF65-F5344CB8AC3E}">
        <p14:creationId xmlns:p14="http://schemas.microsoft.com/office/powerpoint/2010/main" val="35188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8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1"/>
          <p:cNvSpPr>
            <a:spLocks noGrp="1" noChangeAspect="1"/>
          </p:cNvSpPr>
          <p:nvPr>
            <p:ph type="pic" sz="quarter" idx="16" hasCustomPrompt="1"/>
          </p:nvPr>
        </p:nvSpPr>
        <p:spPr bwMode="gray">
          <a:xfrm>
            <a:off x="405053" y="1872000"/>
            <a:ext cx="199826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1" name="Inhalt 1"/>
          <p:cNvSpPr>
            <a:spLocks noGrp="1"/>
          </p:cNvSpPr>
          <p:nvPr>
            <p:ph sz="half" idx="1" hasCustomPrompt="1"/>
          </p:nvPr>
        </p:nvSpPr>
        <p:spPr bwMode="gray">
          <a:xfrm>
            <a:off x="2543731" y="1872000"/>
            <a:ext cx="1865943"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p:txBody>
      </p:sp>
      <p:sp>
        <p:nvSpPr>
          <p:cNvPr id="12" name="Bild 2"/>
          <p:cNvSpPr>
            <a:spLocks noGrp="1" noChangeAspect="1"/>
          </p:cNvSpPr>
          <p:nvPr>
            <p:ph type="pic" sz="quarter" idx="17" hasCustomPrompt="1"/>
          </p:nvPr>
        </p:nvSpPr>
        <p:spPr bwMode="gray">
          <a:xfrm>
            <a:off x="405053" y="3938400"/>
            <a:ext cx="199826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3" name="Inhalt 2"/>
          <p:cNvSpPr>
            <a:spLocks noGrp="1"/>
          </p:cNvSpPr>
          <p:nvPr>
            <p:ph sz="half" idx="18" hasCustomPrompt="1"/>
          </p:nvPr>
        </p:nvSpPr>
        <p:spPr bwMode="gray">
          <a:xfrm>
            <a:off x="2543731" y="3938400"/>
            <a:ext cx="1865943"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p:txBody>
      </p:sp>
      <p:sp>
        <p:nvSpPr>
          <p:cNvPr id="18" name="Bild 3"/>
          <p:cNvSpPr>
            <a:spLocks noGrp="1" noChangeAspect="1"/>
          </p:cNvSpPr>
          <p:nvPr>
            <p:ph type="pic" sz="quarter" idx="19" hasCustomPrompt="1"/>
          </p:nvPr>
        </p:nvSpPr>
        <p:spPr bwMode="gray">
          <a:xfrm>
            <a:off x="4733716" y="1872000"/>
            <a:ext cx="199826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9" name="Inhalt 3"/>
          <p:cNvSpPr>
            <a:spLocks noGrp="1"/>
          </p:cNvSpPr>
          <p:nvPr>
            <p:ph sz="half" idx="20" hasCustomPrompt="1"/>
          </p:nvPr>
        </p:nvSpPr>
        <p:spPr bwMode="gray">
          <a:xfrm>
            <a:off x="6872395" y="1872000"/>
            <a:ext cx="1865943"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p:txBody>
      </p:sp>
      <p:sp>
        <p:nvSpPr>
          <p:cNvPr id="20" name="Bild 4"/>
          <p:cNvSpPr>
            <a:spLocks noGrp="1" noChangeAspect="1"/>
          </p:cNvSpPr>
          <p:nvPr>
            <p:ph type="pic" sz="quarter" idx="21" hasCustomPrompt="1"/>
          </p:nvPr>
        </p:nvSpPr>
        <p:spPr bwMode="gray">
          <a:xfrm>
            <a:off x="4733716" y="3938400"/>
            <a:ext cx="1998260"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21" name="Inhalt 4"/>
          <p:cNvSpPr>
            <a:spLocks noGrp="1"/>
          </p:cNvSpPr>
          <p:nvPr>
            <p:ph sz="half" idx="22" hasCustomPrompt="1"/>
          </p:nvPr>
        </p:nvSpPr>
        <p:spPr bwMode="gray">
          <a:xfrm>
            <a:off x="6872395" y="3938400"/>
            <a:ext cx="1865943" cy="18720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12C1E77A-005D-4DB4-A808-0742D1D1C788}" type="datetime1">
              <a:rPr lang="de-DE" noProof="0" smtClean="0"/>
              <a:t>27.10.2021</a:t>
            </a:fld>
            <a:endParaRPr lang="de-DE" noProof="0" dirty="0"/>
          </a:p>
        </p:txBody>
      </p:sp>
    </p:spTree>
    <p:extLst>
      <p:ext uri="{BB962C8B-B14F-4D97-AF65-F5344CB8AC3E}">
        <p14:creationId xmlns:p14="http://schemas.microsoft.com/office/powerpoint/2010/main" val="59628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9_Titel, Untertite &amp; Bild">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2" y="1872001"/>
            <a:ext cx="8333285"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218B6F13-4A12-4078-9A9A-36D7247DE215}" type="datetime1">
              <a:rPr lang="de-DE" noProof="0" smtClean="0"/>
              <a:t>27.10.2021</a:t>
            </a:fld>
            <a:endParaRPr lang="de-DE" noProof="0" dirty="0"/>
          </a:p>
        </p:txBody>
      </p:sp>
    </p:spTree>
    <p:extLst>
      <p:ext uri="{BB962C8B-B14F-4D97-AF65-F5344CB8AC3E}">
        <p14:creationId xmlns:p14="http://schemas.microsoft.com/office/powerpoint/2010/main" val="182466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Leer">
    <p:spTree>
      <p:nvGrpSpPr>
        <p:cNvPr id="1" name=""/>
        <p:cNvGrpSpPr/>
        <p:nvPr/>
      </p:nvGrpSpPr>
      <p:grpSpPr>
        <a:xfrm>
          <a:off x="0" y="0"/>
          <a:ext cx="0" cy="0"/>
          <a:chOff x="0" y="0"/>
          <a:chExt cx="0" cy="0"/>
        </a:xfrm>
      </p:grpSpPr>
      <p:sp>
        <p:nvSpPr>
          <p:cNvPr id="3" name="Textplatzhalter 7"/>
          <p:cNvSpPr>
            <a:spLocks noGrp="1"/>
          </p:cNvSpPr>
          <p:nvPr>
            <p:ph type="body" sz="quarter" idx="16" hasCustomPrompt="1"/>
          </p:nvPr>
        </p:nvSpPr>
        <p:spPr>
          <a:xfrm>
            <a:off x="291069" y="771969"/>
            <a:ext cx="6928005" cy="376721"/>
          </a:xfrm>
          <a:prstGeom prst="rect">
            <a:avLst/>
          </a:prstGeom>
        </p:spPr>
        <p:txBody>
          <a:bodyPr lIns="0" tIns="37897" rIns="75795" bIns="37897"/>
          <a:lstStyle>
            <a:lvl1pPr>
              <a:buNone/>
              <a:defRPr sz="1700" b="1">
                <a:latin typeface="Arial" pitchFamily="34" charset="0"/>
                <a:cs typeface="Arial" pitchFamily="34" charset="0"/>
              </a:defRPr>
            </a:lvl1pPr>
          </a:lstStyle>
          <a:p>
            <a:pPr lvl="0"/>
            <a:r>
              <a:rPr lang="de-DE" dirty="0" smtClean="0"/>
              <a:t>Subheadline durch Klicken bearbeiten</a:t>
            </a:r>
          </a:p>
        </p:txBody>
      </p:sp>
      <p:sp>
        <p:nvSpPr>
          <p:cNvPr id="4"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Tree>
    <p:extLst>
      <p:ext uri="{BB962C8B-B14F-4D97-AF65-F5344CB8AC3E}">
        <p14:creationId xmlns:p14="http://schemas.microsoft.com/office/powerpoint/2010/main" val="188972063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1_Schlussfolie">
    <p:spTree>
      <p:nvGrpSpPr>
        <p:cNvPr id="1" name=""/>
        <p:cNvGrpSpPr/>
        <p:nvPr/>
      </p:nvGrpSpPr>
      <p:grpSpPr>
        <a:xfrm>
          <a:off x="0" y="0"/>
          <a:ext cx="0" cy="0"/>
          <a:chOff x="0" y="0"/>
          <a:chExt cx="0" cy="0"/>
        </a:xfrm>
      </p:grpSpPr>
      <p:pic>
        <p:nvPicPr>
          <p:cNvPr id="12" name="Logo" descr="\\NAS\PresentationLoad\Custom-Design\AOK PLUS\vom Kunden\Logos_png\Logo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10106" y="493433"/>
            <a:ext cx="2857034" cy="1054800"/>
          </a:xfrm>
          <a:prstGeom prst="rect">
            <a:avLst/>
          </a:prstGeom>
          <a:noFill/>
          <a:extLst>
            <a:ext uri="{909E8E84-426E-40DD-AFC4-6F175D3DCCD1}">
              <a14:hiddenFill xmlns:a14="http://schemas.microsoft.com/office/drawing/2010/main">
                <a:solidFill>
                  <a:srgbClr val="FFFFFF"/>
                </a:solidFill>
              </a14:hiddenFill>
            </a:ext>
          </a:extLst>
        </p:spPr>
      </p:pic>
      <p:sp>
        <p:nvSpPr>
          <p:cNvPr id="6" name="Dekorelement Grün"/>
          <p:cNvSpPr/>
          <p:nvPr userDrawn="1"/>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cxnSp>
        <p:nvCxnSpPr>
          <p:cNvPr id="10" name="Dekorlinie Grün"/>
          <p:cNvCxnSpPr/>
          <p:nvPr userDrawn="1"/>
        </p:nvCxnSpPr>
        <p:spPr bwMode="gray">
          <a:xfrm>
            <a:off x="0" y="4937642"/>
            <a:ext cx="586919"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itel"/>
          <p:cNvSpPr>
            <a:spLocks noGrp="1"/>
          </p:cNvSpPr>
          <p:nvPr>
            <p:ph type="body" sz="quarter" idx="19" hasCustomPrompt="1"/>
          </p:nvPr>
        </p:nvSpPr>
        <p:spPr bwMode="gray">
          <a:xfrm>
            <a:off x="810106" y="1872000"/>
            <a:ext cx="7479974" cy="3938400"/>
          </a:xfrm>
        </p:spPr>
        <p:txBody>
          <a:bodyPr bIns="468000" anchor="b" anchorCtr="0"/>
          <a:lstStyle>
            <a:lvl1pPr marL="0" indent="0">
              <a:buNone/>
              <a:defRPr sz="4050" b="1">
                <a:solidFill>
                  <a:schemeClr val="accent2"/>
                </a:solidFill>
              </a:defRPr>
            </a:lvl1pPr>
          </a:lstStyle>
          <a:p>
            <a:pPr lvl="0"/>
            <a:r>
              <a:rPr lang="de-DE" noProof="0" dirty="0"/>
              <a:t>Hier ist Platz für Ihre Schlussbotschaft.</a:t>
            </a:r>
          </a:p>
        </p:txBody>
      </p:sp>
    </p:spTree>
    <p:extLst>
      <p:ext uri="{BB962C8B-B14F-4D97-AF65-F5344CB8AC3E}">
        <p14:creationId xmlns:p14="http://schemas.microsoft.com/office/powerpoint/2010/main" val="20763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2_Anhang / Back-Up">
    <p:spTree>
      <p:nvGrpSpPr>
        <p:cNvPr id="1" name=""/>
        <p:cNvGrpSpPr/>
        <p:nvPr/>
      </p:nvGrpSpPr>
      <p:grpSpPr>
        <a:xfrm>
          <a:off x="0" y="0"/>
          <a:ext cx="0" cy="0"/>
          <a:chOff x="0" y="0"/>
          <a:chExt cx="0" cy="0"/>
        </a:xfrm>
      </p:grpSpPr>
      <p:pic>
        <p:nvPicPr>
          <p:cNvPr id="10" name="Logo" descr="\\NAS\PresentationLoad\Custom-Design\AOK PLUS\vom Kunden\Logos_png\Logo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144305" y="584257"/>
            <a:ext cx="594033" cy="595313"/>
          </a:xfrm>
          <a:prstGeom prst="rect">
            <a:avLst/>
          </a:prstGeom>
          <a:noFill/>
          <a:extLst>
            <a:ext uri="{909E8E84-426E-40DD-AFC4-6F175D3DCCD1}">
              <a14:hiddenFill xmlns:a14="http://schemas.microsoft.com/office/drawing/2010/main">
                <a:solidFill>
                  <a:srgbClr val="FFFFFF"/>
                </a:solidFill>
              </a14:hiddenFill>
            </a:ext>
          </a:extLst>
        </p:spPr>
      </p:pic>
      <p:sp>
        <p:nvSpPr>
          <p:cNvPr id="6" name="Dekorelement Grün"/>
          <p:cNvSpPr/>
          <p:nvPr userDrawn="1"/>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cxnSp>
        <p:nvCxnSpPr>
          <p:cNvPr id="11" name="Dekorlinie Grün"/>
          <p:cNvCxnSpPr/>
          <p:nvPr userDrawn="1"/>
        </p:nvCxnSpPr>
        <p:spPr bwMode="gray">
          <a:xfrm>
            <a:off x="0" y="4210809"/>
            <a:ext cx="585977"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ext"/>
          <p:cNvSpPr>
            <a:spLocks noGrp="1"/>
          </p:cNvSpPr>
          <p:nvPr>
            <p:ph type="body" sz="quarter" idx="22" hasCustomPrompt="1"/>
          </p:nvPr>
        </p:nvSpPr>
        <p:spPr bwMode="gray">
          <a:xfrm>
            <a:off x="810106" y="2719827"/>
            <a:ext cx="7479974" cy="1728000"/>
          </a:xfrm>
        </p:spPr>
        <p:txBody>
          <a:bodyPr lIns="0" rIns="0" bIns="0" anchor="b" anchorCtr="0"/>
          <a:lstStyle>
            <a:lvl1pPr marL="0" indent="0">
              <a:buNone/>
              <a:defRPr sz="3000" b="1">
                <a:solidFill>
                  <a:schemeClr val="accent2"/>
                </a:solidFill>
              </a:defRPr>
            </a:lvl1pPr>
          </a:lstStyle>
          <a:p>
            <a:pPr lvl="0"/>
            <a:r>
              <a:rPr lang="de-DE" noProof="0" dirty="0"/>
              <a:t>Anhang / Back-Up</a:t>
            </a:r>
          </a:p>
        </p:txBody>
      </p:sp>
    </p:spTree>
    <p:extLst>
      <p:ext uri="{BB962C8B-B14F-4D97-AF65-F5344CB8AC3E}">
        <p14:creationId xmlns:p14="http://schemas.microsoft.com/office/powerpoint/2010/main" val="87280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0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Bild"/>
          <p:cNvSpPr>
            <a:spLocks noGrp="1" noChangeAspect="1"/>
          </p:cNvSpPr>
          <p:nvPr>
            <p:ph type="pic" sz="quarter" idx="16" hasCustomPrompt="1"/>
          </p:nvPr>
        </p:nvSpPr>
        <p:spPr bwMode="gray">
          <a:xfrm>
            <a:off x="405052" y="1872001"/>
            <a:ext cx="2684150"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11" name="Inhalt"/>
          <p:cNvSpPr>
            <a:spLocks noGrp="1"/>
          </p:cNvSpPr>
          <p:nvPr>
            <p:ph sz="half" idx="1" hasCustomPrompt="1"/>
          </p:nvPr>
        </p:nvSpPr>
        <p:spPr bwMode="gray">
          <a:xfrm>
            <a:off x="3229621" y="1872000"/>
            <a:ext cx="5508717"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CB731170-1F0E-453A-A5D9-97DF6694DD91}" type="datetime1">
              <a:rPr lang="de-DE" noProof="0" smtClean="0"/>
              <a:t>27.10.2021</a:t>
            </a:fld>
            <a:endParaRPr lang="de-DE" noProof="0" dirty="0"/>
          </a:p>
        </p:txBody>
      </p:sp>
    </p:spTree>
    <p:extLst>
      <p:ext uri="{BB962C8B-B14F-4D97-AF65-F5344CB8AC3E}">
        <p14:creationId xmlns:p14="http://schemas.microsoft.com/office/powerpoint/2010/main" val="189270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1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12" name="Inhalt"/>
          <p:cNvSpPr>
            <a:spLocks noGrp="1"/>
          </p:cNvSpPr>
          <p:nvPr>
            <p:ph sz="half" idx="1" hasCustomPrompt="1"/>
          </p:nvPr>
        </p:nvSpPr>
        <p:spPr bwMode="gray">
          <a:xfrm>
            <a:off x="405052" y="1872000"/>
            <a:ext cx="2684150" cy="3938400"/>
          </a:xfrm>
        </p:spPr>
        <p:txBody>
          <a:bodyPr/>
          <a:lstStyle>
            <a:lvl1pPr>
              <a:defRPr sz="120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Bild"/>
          <p:cNvSpPr>
            <a:spLocks noGrp="1" noChangeAspect="1"/>
          </p:cNvSpPr>
          <p:nvPr>
            <p:ph type="pic" sz="quarter" idx="16" hasCustomPrompt="1"/>
          </p:nvPr>
        </p:nvSpPr>
        <p:spPr bwMode="gray">
          <a:xfrm>
            <a:off x="3229621" y="1872001"/>
            <a:ext cx="5508717" cy="3938587"/>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58FA02A9-CC13-4FDD-89DC-0A2A24DD8CF4}" type="datetime1">
              <a:rPr lang="de-DE" noProof="0" smtClean="0"/>
              <a:t>27.10.2021</a:t>
            </a:fld>
            <a:endParaRPr lang="de-DE" noProof="0" dirty="0"/>
          </a:p>
        </p:txBody>
      </p:sp>
    </p:spTree>
    <p:extLst>
      <p:ext uri="{BB962C8B-B14F-4D97-AF65-F5344CB8AC3E}">
        <p14:creationId xmlns:p14="http://schemas.microsoft.com/office/powerpoint/2010/main" val="287113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3_Titel, Untertitel, Bild &amp; Inhalt">
    <p:spTree>
      <p:nvGrpSpPr>
        <p:cNvPr id="1" name=""/>
        <p:cNvGrpSpPr/>
        <p:nvPr/>
      </p:nvGrpSpPr>
      <p:grpSpPr>
        <a:xfrm>
          <a:off x="0" y="0"/>
          <a:ext cx="0" cy="0"/>
          <a:chOff x="0" y="0"/>
          <a:chExt cx="0" cy="0"/>
        </a:xfrm>
      </p:grpSpPr>
      <p:sp>
        <p:nvSpPr>
          <p:cNvPr id="15" name="Titel"/>
          <p:cNvSpPr>
            <a:spLocks noGrp="1"/>
          </p:cNvSpPr>
          <p:nvPr>
            <p:ph type="title" hasCustomPrompt="1"/>
          </p:nvPr>
        </p:nvSpPr>
        <p:spPr bwMode="gray">
          <a:xfrm>
            <a:off x="405052" y="489600"/>
            <a:ext cx="8333285" cy="756000"/>
          </a:xfrm>
          <a:prstGeom prst="rect">
            <a:avLst/>
          </a:prstGeom>
        </p:spPr>
        <p:txBody>
          <a:bodyPr vert="horz" lIns="0" tIns="0" rIns="1152000" bIns="0" rtlCol="0" anchor="b" anchorCtr="0">
            <a:noAutofit/>
          </a:bodyPr>
          <a:lstStyle>
            <a:lvl1pPr>
              <a:defRPr baseline="0"/>
            </a:lvl1pPr>
          </a:lstStyle>
          <a:p>
            <a:r>
              <a:rPr lang="de-DE" noProof="0" dirty="0" smtClean="0"/>
              <a:t>Hier steht eine selbsterklärende Kernaussage der Folie, </a:t>
            </a:r>
            <a:br>
              <a:rPr lang="de-DE" noProof="0" dirty="0" smtClean="0"/>
            </a:br>
            <a:r>
              <a:rPr lang="de-DE" noProof="0" dirty="0" smtClean="0"/>
              <a:t>die maximal zwei Zeilen umfasst.</a:t>
            </a:r>
            <a:endParaRPr lang="de-DE" noProof="0" dirty="0"/>
          </a:p>
        </p:txBody>
      </p:sp>
      <p:sp>
        <p:nvSpPr>
          <p:cNvPr id="17" name="Untertitel"/>
          <p:cNvSpPr>
            <a:spLocks noGrp="1"/>
          </p:cNvSpPr>
          <p:nvPr>
            <p:ph type="body" sz="quarter" idx="13" hasCustomPrompt="1"/>
          </p:nvPr>
        </p:nvSpPr>
        <p:spPr bwMode="gray">
          <a:xfrm>
            <a:off x="405052" y="1300441"/>
            <a:ext cx="8333285" cy="252037"/>
          </a:xfrm>
        </p:spPr>
        <p:txBody>
          <a:bodyPr rIns="1152000"/>
          <a:lstStyle>
            <a:lvl1pPr marL="0" indent="0">
              <a:buNone/>
              <a:defRPr sz="1200" b="0" baseline="0">
                <a:solidFill>
                  <a:schemeClr val="tx1"/>
                </a:solidFill>
              </a:defRPr>
            </a:lvl1pPr>
          </a:lstStyle>
          <a:p>
            <a:r>
              <a:rPr lang="de-DE" noProof="0" dirty="0"/>
              <a:t>Hier steht optional eine ergänzende Aussage.</a:t>
            </a:r>
          </a:p>
        </p:txBody>
      </p:sp>
      <p:sp>
        <p:nvSpPr>
          <p:cNvPr id="3" name="Inhalt"/>
          <p:cNvSpPr>
            <a:spLocks noGrp="1"/>
          </p:cNvSpPr>
          <p:nvPr>
            <p:ph idx="1" hasCustomPrompt="1"/>
          </p:nvPr>
        </p:nvSpPr>
        <p:spPr bwMode="gray">
          <a:xfrm>
            <a:off x="405052" y="1872001"/>
            <a:ext cx="8333285" cy="1875601"/>
          </a:xfrm>
        </p:spPr>
        <p:txBody>
          <a:bodyPr tIns="0"/>
          <a:lstStyle>
            <a:lvl1pPr>
              <a:defRPr sz="1200"/>
            </a:lvl1pPr>
            <a:lvl2pPr>
              <a:defRPr sz="1050"/>
            </a:lvl2pPr>
            <a:lvl3pPr>
              <a:defRPr sz="1050"/>
            </a:lvl3pPr>
            <a:lvl4pPr>
              <a:defRPr sz="1050"/>
            </a:lvl4pPr>
            <a:lvl5pPr>
              <a:defRPr sz="1050"/>
            </a:lvl5pPr>
          </a:lstStyle>
          <a:p>
            <a:pPr lvl="0"/>
            <a:r>
              <a:rPr lang="de-DE" noProof="0" dirty="0"/>
              <a:t>Hier können Sie die Inhalte der Präsentation platzieren, z.B. ein Schaubild oder erklärende Texte.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Bild"/>
          <p:cNvSpPr>
            <a:spLocks noGrp="1" noChangeAspect="1"/>
          </p:cNvSpPr>
          <p:nvPr>
            <p:ph type="pic" sz="quarter" idx="16" hasCustomPrompt="1"/>
          </p:nvPr>
        </p:nvSpPr>
        <p:spPr bwMode="gray">
          <a:xfrm>
            <a:off x="405052" y="3937181"/>
            <a:ext cx="8333285" cy="1872000"/>
          </a:xfrm>
          <a:solidFill>
            <a:schemeClr val="bg1">
              <a:lumMod val="85000"/>
            </a:schemeClr>
          </a:solidFill>
        </p:spPr>
        <p:txBody>
          <a:bodyPr anchor="ctr" anchorCtr="0"/>
          <a:lstStyle>
            <a:lvl1pPr marL="0" indent="0" algn="ctr">
              <a:buNone/>
              <a:defRPr/>
            </a:lvl1pPr>
          </a:lstStyle>
          <a:p>
            <a:pPr lvl="0"/>
            <a:r>
              <a:rPr lang="de-DE" noProof="0" dirty="0"/>
              <a:t>Hier können Sie ein Bild platzieren.</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‹Nr.›</a:t>
            </a:fld>
            <a:endParaRPr lang="de-DE" noProof="0" dirty="0"/>
          </a:p>
        </p:txBody>
      </p:sp>
      <p:sp>
        <p:nvSpPr>
          <p:cNvPr id="5" name="Fußzeile"/>
          <p:cNvSpPr>
            <a:spLocks noGrp="1"/>
          </p:cNvSpPr>
          <p:nvPr>
            <p:ph type="ftr" sz="quarter" idx="11"/>
          </p:nvPr>
        </p:nvSpPr>
        <p:spPr bwMode="gray"/>
        <p:txBody>
          <a:bodyPr/>
          <a:lstStyle/>
          <a:p>
            <a:r>
              <a:rPr lang="de-DE" noProof="0" smtClean="0"/>
              <a:t>Pflegeleistungen 2019</a:t>
            </a:r>
            <a:endParaRPr lang="de-DE" noProof="0" dirty="0"/>
          </a:p>
        </p:txBody>
      </p:sp>
      <p:sp>
        <p:nvSpPr>
          <p:cNvPr id="4" name="Datum"/>
          <p:cNvSpPr>
            <a:spLocks noGrp="1"/>
          </p:cNvSpPr>
          <p:nvPr>
            <p:ph type="dt" sz="half" idx="10"/>
          </p:nvPr>
        </p:nvSpPr>
        <p:spPr bwMode="gray"/>
        <p:txBody>
          <a:bodyPr/>
          <a:lstStyle/>
          <a:p>
            <a:fld id="{132340B1-8B4D-4D07-A96A-AA3470E152D0}" type="datetime1">
              <a:rPr lang="de-DE" noProof="0" smtClean="0"/>
              <a:t>27.10.2021</a:t>
            </a:fld>
            <a:endParaRPr lang="de-DE" noProof="0" dirty="0"/>
          </a:p>
        </p:txBody>
      </p:sp>
    </p:spTree>
    <p:extLst>
      <p:ext uri="{BB962C8B-B14F-4D97-AF65-F5344CB8AC3E}">
        <p14:creationId xmlns:p14="http://schemas.microsoft.com/office/powerpoint/2010/main" val="16401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folie Text">
    <p:spTree>
      <p:nvGrpSpPr>
        <p:cNvPr id="1" name=""/>
        <p:cNvGrpSpPr/>
        <p:nvPr/>
      </p:nvGrpSpPr>
      <p:grpSpPr>
        <a:xfrm>
          <a:off x="0" y="0"/>
          <a:ext cx="0" cy="0"/>
          <a:chOff x="0" y="0"/>
          <a:chExt cx="0" cy="0"/>
        </a:xfrm>
      </p:grpSpPr>
      <p:sp>
        <p:nvSpPr>
          <p:cNvPr id="3" name="Textplatzhalter 17"/>
          <p:cNvSpPr>
            <a:spLocks noGrp="1"/>
          </p:cNvSpPr>
          <p:nvPr>
            <p:ph type="body" sz="quarter" idx="13"/>
          </p:nvPr>
        </p:nvSpPr>
        <p:spPr>
          <a:xfrm>
            <a:off x="291069" y="4752240"/>
            <a:ext cx="7551645" cy="370545"/>
          </a:xfrm>
          <a:prstGeom prst="rect">
            <a:avLst/>
          </a:prstGeom>
          <a:solidFill>
            <a:srgbClr val="66BA06"/>
          </a:solidFill>
        </p:spPr>
        <p:txBody>
          <a:bodyPr wrap="none" lIns="149202" tIns="37897" rIns="75795" bIns="37897" anchor="ctr" anchorCtr="0"/>
          <a:lstStyle>
            <a:lvl1pPr>
              <a:buNone/>
              <a:defRPr sz="1500" b="1">
                <a:solidFill>
                  <a:schemeClr val="bg1"/>
                </a:solidFill>
                <a:latin typeface="+mj-lt"/>
              </a:defRPr>
            </a:lvl1pPr>
          </a:lstStyle>
          <a:p>
            <a:pPr lvl="0"/>
            <a:r>
              <a:rPr lang="de-DE" dirty="0" smtClean="0"/>
              <a:t>Textmasterformate durch Klicken bearbeiten</a:t>
            </a:r>
          </a:p>
        </p:txBody>
      </p:sp>
      <p:sp>
        <p:nvSpPr>
          <p:cNvPr id="4" name="Textplatzhalter 7"/>
          <p:cNvSpPr>
            <a:spLocks noGrp="1"/>
          </p:cNvSpPr>
          <p:nvPr>
            <p:ph type="body" sz="quarter" idx="16" hasCustomPrompt="1"/>
          </p:nvPr>
        </p:nvSpPr>
        <p:spPr>
          <a:xfrm>
            <a:off x="291069" y="771969"/>
            <a:ext cx="6928005" cy="376721"/>
          </a:xfrm>
          <a:prstGeom prst="rect">
            <a:avLst/>
          </a:prstGeom>
        </p:spPr>
        <p:txBody>
          <a:bodyPr lIns="0" tIns="37897" rIns="75795" bIns="37897"/>
          <a:lstStyle>
            <a:lvl1pPr>
              <a:buNone/>
              <a:defRPr sz="1700" b="1">
                <a:latin typeface="Arial" pitchFamily="34" charset="0"/>
                <a:cs typeface="Arial" pitchFamily="34" charset="0"/>
              </a:defRPr>
            </a:lvl1pPr>
          </a:lstStyle>
          <a:p>
            <a:pPr lvl="0"/>
            <a:r>
              <a:rPr lang="de-DE" dirty="0" smtClean="0"/>
              <a:t>Subheadline durch Klicken bearbeiten</a:t>
            </a:r>
          </a:p>
        </p:txBody>
      </p:sp>
      <p:sp>
        <p:nvSpPr>
          <p:cNvPr id="5" name="Textplatzhalter 7"/>
          <p:cNvSpPr>
            <a:spLocks noGrp="1"/>
          </p:cNvSpPr>
          <p:nvPr>
            <p:ph type="body" sz="quarter" idx="10"/>
          </p:nvPr>
        </p:nvSpPr>
        <p:spPr>
          <a:xfrm>
            <a:off x="274285" y="244516"/>
            <a:ext cx="6957115" cy="431754"/>
          </a:xfrm>
          <a:prstGeom prst="rect">
            <a:avLst/>
          </a:prstGeom>
        </p:spPr>
        <p:txBody>
          <a:bodyPr lIns="75795" tIns="37897" rIns="75795" bIns="37897"/>
          <a:lstStyle>
            <a:lvl1pPr>
              <a:buNone/>
              <a:defRPr sz="2000" b="1">
                <a:latin typeface="Arial" pitchFamily="34" charset="0"/>
                <a:cs typeface="Arial" pitchFamily="34" charset="0"/>
              </a:defRPr>
            </a:lvl1pPr>
          </a:lstStyle>
          <a:p>
            <a:pPr lvl="0"/>
            <a:r>
              <a:rPr lang="de-DE" smtClean="0"/>
              <a:t>Textmasterformate durch Klicken bearbeiten</a:t>
            </a:r>
          </a:p>
        </p:txBody>
      </p:sp>
      <p:sp>
        <p:nvSpPr>
          <p:cNvPr id="6" name="Textplatzhalter 2"/>
          <p:cNvSpPr>
            <a:spLocks noGrp="1"/>
          </p:cNvSpPr>
          <p:nvPr>
            <p:ph type="body" sz="quarter" idx="18"/>
          </p:nvPr>
        </p:nvSpPr>
        <p:spPr>
          <a:xfrm>
            <a:off x="303176" y="1510685"/>
            <a:ext cx="7521237" cy="3149633"/>
          </a:xfrm>
          <a:prstGeom prst="rect">
            <a:avLst/>
          </a:prstGeom>
        </p:spPr>
        <p:txBody>
          <a:bodyPr lIns="75795" tIns="37897" rIns="75795" bIns="37897"/>
          <a:lstStyle>
            <a:lvl1pPr marL="151326" indent="-151326">
              <a:buClr>
                <a:srgbClr val="66BA06"/>
              </a:buClr>
              <a:buFont typeface="Wingdings" pitchFamily="2" charset="2"/>
              <a:buChar char="§"/>
              <a:defRPr sz="1500">
                <a:latin typeface="Arial" pitchFamily="34" charset="0"/>
                <a:cs typeface="Arial" pitchFamily="34" charset="0"/>
              </a:defRPr>
            </a:lvl1pPr>
            <a:lvl2pPr marL="446083" indent="-151326">
              <a:buClr>
                <a:srgbClr val="66BA06"/>
              </a:buClr>
              <a:buFont typeface="Arial" pitchFamily="34" charset="0"/>
              <a:buChar char="•"/>
              <a:defRPr sz="1300">
                <a:latin typeface="Arial" pitchFamily="34" charset="0"/>
                <a:cs typeface="Arial" pitchFamily="34" charset="0"/>
              </a:defRPr>
            </a:lvl2pPr>
            <a:lvl3pPr marL="740840" indent="-143431">
              <a:buFont typeface="Symbol" pitchFamily="18" charset="2"/>
              <a:buChar char="-"/>
              <a:defRPr sz="1200">
                <a:latin typeface="Arial" pitchFamily="34" charset="0"/>
                <a:cs typeface="Arial" pitchFamily="34" charset="0"/>
              </a:defRPr>
            </a:lvl3pPr>
            <a:lvl4pPr marL="1040861" indent="-148695">
              <a:buFont typeface="Courier New" pitchFamily="49" charset="0"/>
              <a:buChar char="o"/>
              <a:defRPr sz="1000">
                <a:latin typeface="Arial" pitchFamily="34" charset="0"/>
                <a:cs typeface="Arial" pitchFamily="34" charset="0"/>
              </a:defRPr>
            </a:lvl4pPr>
            <a:lvl5pPr marL="1339565" indent="-152642">
              <a:defRPr sz="1000">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9994125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image" Target="../media/image3.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theme" Target="../theme/theme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image" Target="../media/image3.png"/><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tsclient\P\000201_AOK_Sachsen\2010\P10-0636 Präsentationserstellung\work\Powerpoint\Bilder\aok-logoS1.jpg"/>
          <p:cNvPicPr>
            <a:picLocks noChangeAspect="1" noChangeArrowheads="1"/>
          </p:cNvPicPr>
          <p:nvPr/>
        </p:nvPicPr>
        <p:blipFill>
          <a:blip r:embed="rId6" cstate="print"/>
          <a:srcRect/>
          <a:stretch>
            <a:fillRect/>
          </a:stretch>
        </p:blipFill>
        <p:spPr bwMode="auto">
          <a:xfrm>
            <a:off x="872804" y="1"/>
            <a:ext cx="4801708" cy="2110584"/>
          </a:xfrm>
          <a:prstGeom prst="rect">
            <a:avLst/>
          </a:prstGeom>
          <a:noFill/>
          <a:ln w="9525">
            <a:noFill/>
            <a:miter lim="800000"/>
            <a:headEnd/>
            <a:tailEnd/>
          </a:ln>
        </p:spPr>
      </p:pic>
    </p:spTree>
    <p:extLst>
      <p:ext uri="{BB962C8B-B14F-4D97-AF65-F5344CB8AC3E}">
        <p14:creationId xmlns:p14="http://schemas.microsoft.com/office/powerpoint/2010/main" val="3369758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tsclient\P\000201_AOK_Sachsen\2010\P10-0636 Präsentationserstellung\work\Powerpoint\Bilder\aok-logoS6.jpg"/>
          <p:cNvPicPr>
            <a:picLocks noChangeAspect="1" noChangeArrowheads="1"/>
          </p:cNvPicPr>
          <p:nvPr/>
        </p:nvPicPr>
        <p:blipFill>
          <a:blip r:embed="rId12" cstate="print"/>
          <a:srcRect/>
          <a:stretch>
            <a:fillRect/>
          </a:stretch>
        </p:blipFill>
        <p:spPr bwMode="auto">
          <a:xfrm>
            <a:off x="7755124" y="0"/>
            <a:ext cx="640485" cy="763896"/>
          </a:xfrm>
          <a:prstGeom prst="rect">
            <a:avLst/>
          </a:prstGeom>
          <a:noFill/>
          <a:ln w="9525">
            <a:noFill/>
            <a:miter lim="800000"/>
            <a:headEnd/>
            <a:tailEnd/>
          </a:ln>
        </p:spPr>
      </p:pic>
      <p:sp>
        <p:nvSpPr>
          <p:cNvPr id="8" name="Textplatzhalter 7"/>
          <p:cNvSpPr txBox="1">
            <a:spLocks/>
          </p:cNvSpPr>
          <p:nvPr/>
        </p:nvSpPr>
        <p:spPr>
          <a:xfrm>
            <a:off x="290079" y="6597352"/>
            <a:ext cx="4832071" cy="169833"/>
          </a:xfrm>
          <a:prstGeom prst="rect">
            <a:avLst/>
          </a:prstGeom>
        </p:spPr>
        <p:txBody>
          <a:bodyPr lIns="0" tIns="0" rIns="75795" bIns="37897"/>
          <a:lstStyle>
            <a:lvl1pPr marL="381000" marR="0" indent="-381000" algn="l" defTabSz="1014413" rtl="0" eaLnBrk="0" fontAlgn="base" latinLnBrk="0" hangingPunct="0">
              <a:lnSpc>
                <a:spcPct val="100000"/>
              </a:lnSpc>
              <a:spcBef>
                <a:spcPct val="20000"/>
              </a:spcBef>
              <a:spcAft>
                <a:spcPct val="0"/>
              </a:spcAft>
              <a:buClrTx/>
              <a:buSzTx/>
              <a:buFontTx/>
              <a:buNone/>
              <a:tabLst/>
              <a:defRPr sz="800" b="0">
                <a:solidFill>
                  <a:srgbClr val="B0B0B0"/>
                </a:solidFill>
                <a:latin typeface="Arial" pitchFamily="34" charset="0"/>
                <a:cs typeface="Arial" pitchFamily="34" charset="0"/>
              </a:defRPr>
            </a:lvl1pPr>
          </a:lstStyle>
          <a:p>
            <a:pPr marL="315811" marR="0" lvl="0" indent="-315811" algn="l" defTabSz="840847" rtl="0" eaLnBrk="0" fontAlgn="base" latinLnBrk="0" hangingPunct="0">
              <a:lnSpc>
                <a:spcPct val="100000"/>
              </a:lnSpc>
              <a:spcBef>
                <a:spcPct val="20000"/>
              </a:spcBef>
              <a:spcAft>
                <a:spcPct val="0"/>
              </a:spcAft>
              <a:buClrTx/>
              <a:buSzTx/>
              <a:buFontTx/>
              <a:buNone/>
              <a:tabLst/>
              <a:defRPr/>
            </a:pPr>
            <a:r>
              <a:rPr kumimoji="0" lang="de-DE" sz="700" b="0" i="0" u="none" strike="noStrike" kern="0" cap="none" spc="0" normalizeH="0" baseline="0" noProof="0" dirty="0" smtClean="0">
                <a:ln>
                  <a:noFill/>
                </a:ln>
                <a:solidFill>
                  <a:srgbClr val="B0B0B0"/>
                </a:solidFill>
                <a:effectLst/>
                <a:uLnTx/>
                <a:uFillTx/>
                <a:latin typeface="Arial" pitchFamily="34" charset="0"/>
                <a:ea typeface="+mn-ea"/>
                <a:cs typeface="Arial" pitchFamily="34" charset="0"/>
              </a:rPr>
              <a:t>Leistungen der Pflegversicherung nach SGB XI</a:t>
            </a:r>
          </a:p>
        </p:txBody>
      </p:sp>
      <p:sp>
        <p:nvSpPr>
          <p:cNvPr id="9" name="Line 3"/>
          <p:cNvSpPr>
            <a:spLocks noChangeShapeType="1"/>
          </p:cNvSpPr>
          <p:nvPr/>
        </p:nvSpPr>
        <p:spPr bwMode="auto">
          <a:xfrm>
            <a:off x="290079" y="758449"/>
            <a:ext cx="7332840" cy="0"/>
          </a:xfrm>
          <a:prstGeom prst="line">
            <a:avLst/>
          </a:prstGeom>
          <a:noFill/>
          <a:ln w="15875">
            <a:solidFill>
              <a:srgbClr val="029646"/>
            </a:solidFill>
            <a:round/>
            <a:headEnd/>
            <a:tailEnd/>
          </a:ln>
        </p:spPr>
        <p:txBody>
          <a:bodyPr lIns="75795" tIns="37897" rIns="75795" bIns="37897"/>
          <a:lstStyle/>
          <a:p>
            <a:pPr>
              <a:defRPr/>
            </a:pPr>
            <a:endParaRPr lang="de-DE">
              <a:cs typeface="+mn-cs"/>
            </a:endParaRPr>
          </a:p>
        </p:txBody>
      </p:sp>
    </p:spTree>
    <p:extLst>
      <p:ext uri="{BB962C8B-B14F-4D97-AF65-F5344CB8AC3E}">
        <p14:creationId xmlns:p14="http://schemas.microsoft.com/office/powerpoint/2010/main" val="24379415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7" name="Logo" descr="\\NAS\PresentationLoad\Custom-Design\AOK PLUS\vom Kunden\Logos_png\Logo3.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gray">
          <a:xfrm>
            <a:off x="8144305" y="584257"/>
            <a:ext cx="594033" cy="5953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p:cNvSpPr>
            <a:spLocks noGrp="1"/>
          </p:cNvSpPr>
          <p:nvPr>
            <p:ph type="title"/>
          </p:nvPr>
        </p:nvSpPr>
        <p:spPr bwMode="gray">
          <a:xfrm>
            <a:off x="405052" y="489600"/>
            <a:ext cx="8333285" cy="756000"/>
          </a:xfrm>
          <a:prstGeom prst="rect">
            <a:avLst/>
          </a:prstGeom>
        </p:spPr>
        <p:txBody>
          <a:bodyPr vert="horz" lIns="0" tIns="0" rIns="1152000" bIns="0" rtlCol="0" anchor="b" anchorCtr="0">
            <a:noAutofit/>
          </a:bodyPr>
          <a:lstStyle/>
          <a:p>
            <a:r>
              <a:rPr lang="de-DE" noProof="0" dirty="0"/>
              <a:t>Titelmasterformat durch</a:t>
            </a:r>
            <a:br>
              <a:rPr lang="de-DE" noProof="0" dirty="0"/>
            </a:br>
            <a:r>
              <a:rPr lang="de-DE" noProof="0" dirty="0"/>
              <a:t>Klicken bearbeiten</a:t>
            </a:r>
          </a:p>
        </p:txBody>
      </p:sp>
      <p:sp>
        <p:nvSpPr>
          <p:cNvPr id="3" name="Inhalt"/>
          <p:cNvSpPr>
            <a:spLocks noGrp="1"/>
          </p:cNvSpPr>
          <p:nvPr>
            <p:ph type="body" idx="1"/>
          </p:nvPr>
        </p:nvSpPr>
        <p:spPr bwMode="gray">
          <a:xfrm>
            <a:off x="405052" y="1872000"/>
            <a:ext cx="8333285" cy="393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258" name="Hilfslinien"/>
          <p:cNvGrpSpPr/>
          <p:nvPr/>
        </p:nvGrpSpPr>
        <p:grpSpPr bwMode="gray">
          <a:xfrm>
            <a:off x="-553004" y="-737252"/>
            <a:ext cx="9289556" cy="7150697"/>
            <a:chOff x="-737252" y="-737252"/>
            <a:chExt cx="12384472" cy="7150697"/>
          </a:xfrm>
        </p:grpSpPr>
        <p:grpSp>
          <p:nvGrpSpPr>
            <p:cNvPr id="11" name="Hilfslinie"/>
            <p:cNvGrpSpPr/>
            <p:nvPr userDrawn="1"/>
          </p:nvGrpSpPr>
          <p:grpSpPr bwMode="gray">
            <a:xfrm>
              <a:off x="540001" y="-737252"/>
              <a:ext cx="900000" cy="720000"/>
              <a:chOff x="540001" y="-737252"/>
              <a:chExt cx="900000" cy="720000"/>
            </a:xfrm>
          </p:grpSpPr>
          <p:cxnSp>
            <p:nvCxnSpPr>
              <p:cNvPr id="24" name="Line"/>
              <p:cNvCxnSpPr/>
              <p:nvPr userDrawn="1"/>
            </p:nvCxnSpPr>
            <p:spPr bwMode="gray">
              <a:xfrm flipV="1">
                <a:off x="540002" y="-737252"/>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750"/>
                  </a:spcAft>
                </a:pPr>
                <a:r>
                  <a:rPr lang="de-DE" sz="750" noProof="0" dirty="0"/>
                  <a:t>Position Hilfslinie</a:t>
                </a:r>
                <a:br>
                  <a:rPr lang="de-DE" sz="750" noProof="0" dirty="0"/>
                </a:br>
                <a:r>
                  <a:rPr lang="de-DE" sz="750" noProof="0" dirty="0"/>
                  <a:t>15,42</a:t>
                </a:r>
              </a:p>
            </p:txBody>
          </p:sp>
        </p:grpSp>
        <p:grpSp>
          <p:nvGrpSpPr>
            <p:cNvPr id="12" name="Hilfslinie"/>
            <p:cNvGrpSpPr/>
            <p:nvPr userDrawn="1"/>
          </p:nvGrpSpPr>
          <p:grpSpPr bwMode="gray">
            <a:xfrm>
              <a:off x="10747220" y="-737252"/>
              <a:ext cx="900000" cy="720000"/>
              <a:chOff x="10747220" y="-737252"/>
              <a:chExt cx="900000" cy="720000"/>
            </a:xfrm>
          </p:grpSpPr>
          <p:cxnSp>
            <p:nvCxnSpPr>
              <p:cNvPr id="22" name="Line"/>
              <p:cNvCxnSpPr/>
              <p:nvPr userDrawn="1"/>
            </p:nvCxnSpPr>
            <p:spPr bwMode="gray">
              <a:xfrm flipV="1">
                <a:off x="11647220" y="-737252"/>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7220" y="-720000"/>
                <a:ext cx="900000" cy="540000"/>
              </a:xfrm>
              <a:prstGeom prst="rect">
                <a:avLst/>
              </a:prstGeom>
              <a:noFill/>
            </p:spPr>
            <p:txBody>
              <a:bodyPr wrap="square" lIns="0" tIns="0" rIns="72000" bIns="0" rtlCol="0">
                <a:noAutofit/>
              </a:bodyPr>
              <a:lstStyle/>
              <a:p>
                <a:pPr algn="r">
                  <a:lnSpc>
                    <a:spcPct val="90000"/>
                  </a:lnSpc>
                  <a:spcAft>
                    <a:spcPts val="750"/>
                  </a:spcAft>
                </a:pPr>
                <a:r>
                  <a:rPr lang="de-DE" sz="750" noProof="0" dirty="0"/>
                  <a:t>Position Hilfslinie 15,42</a:t>
                </a:r>
              </a:p>
            </p:txBody>
          </p:sp>
        </p:grpSp>
        <p:grpSp>
          <p:nvGrpSpPr>
            <p:cNvPr id="30" name="Hilfslinie"/>
            <p:cNvGrpSpPr/>
            <p:nvPr userDrawn="1"/>
          </p:nvGrpSpPr>
          <p:grpSpPr bwMode="gray">
            <a:xfrm>
              <a:off x="-737252" y="489600"/>
              <a:ext cx="737252" cy="450994"/>
              <a:chOff x="-737252" y="489600"/>
              <a:chExt cx="737252" cy="450994"/>
            </a:xfrm>
          </p:grpSpPr>
          <p:cxnSp>
            <p:nvCxnSpPr>
              <p:cNvPr id="20" name="Line"/>
              <p:cNvCxnSpPr/>
              <p:nvPr/>
            </p:nvCxnSpPr>
            <p:spPr bwMode="gray">
              <a:xfrm>
                <a:off x="-737252" y="4896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93713"/>
                <a:ext cx="720000" cy="446881"/>
              </a:xfrm>
              <a:prstGeom prst="rect">
                <a:avLst/>
              </a:prstGeom>
              <a:noFill/>
            </p:spPr>
            <p:txBody>
              <a:bodyPr wrap="square" lIns="0" tIns="36000" rIns="0" bIns="0" rtlCol="0">
                <a:noAutofit/>
              </a:bodyPr>
              <a:lstStyle/>
              <a:p>
                <a:pPr>
                  <a:lnSpc>
                    <a:spcPct val="90000"/>
                  </a:lnSpc>
                  <a:spcAft>
                    <a:spcPts val="750"/>
                  </a:spcAft>
                </a:pPr>
                <a:r>
                  <a:rPr lang="de-DE" sz="750" noProof="0" dirty="0"/>
                  <a:t>Position Hilfslinie</a:t>
                </a:r>
                <a:br>
                  <a:rPr lang="de-DE" sz="750" noProof="0" dirty="0"/>
                </a:br>
                <a:r>
                  <a:rPr lang="de-DE" sz="750" noProof="0" dirty="0"/>
                  <a:t>8,15</a:t>
                </a:r>
              </a:p>
            </p:txBody>
          </p:sp>
        </p:grpSp>
        <p:grpSp>
          <p:nvGrpSpPr>
            <p:cNvPr id="256" name="Hilflinien"/>
            <p:cNvGrpSpPr/>
            <p:nvPr userDrawn="1"/>
          </p:nvGrpSpPr>
          <p:grpSpPr bwMode="gray">
            <a:xfrm>
              <a:off x="-737252" y="1872000"/>
              <a:ext cx="737252" cy="450994"/>
              <a:chOff x="-737252" y="1872000"/>
              <a:chExt cx="737252" cy="450994"/>
            </a:xfrm>
          </p:grpSpPr>
          <p:cxnSp>
            <p:nvCxnSpPr>
              <p:cNvPr id="32" name="Line"/>
              <p:cNvCxnSpPr/>
              <p:nvPr userDrawn="1"/>
            </p:nvCxnSpPr>
            <p:spPr bwMode="gray">
              <a:xfrm>
                <a:off x="-737252" y="187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
              <p:cNvSpPr txBox="1"/>
              <p:nvPr userDrawn="1"/>
            </p:nvSpPr>
            <p:spPr bwMode="gray">
              <a:xfrm>
                <a:off x="-720000" y="1876113"/>
                <a:ext cx="720000" cy="446881"/>
              </a:xfrm>
              <a:prstGeom prst="rect">
                <a:avLst/>
              </a:prstGeom>
              <a:noFill/>
            </p:spPr>
            <p:txBody>
              <a:bodyPr wrap="square" lIns="0" tIns="36000" rIns="0" bIns="0" rtlCol="0">
                <a:noAutofit/>
              </a:bodyPr>
              <a:lstStyle/>
              <a:p>
                <a:pPr>
                  <a:lnSpc>
                    <a:spcPct val="90000"/>
                  </a:lnSpc>
                  <a:spcAft>
                    <a:spcPts val="750"/>
                  </a:spcAft>
                </a:pPr>
                <a:r>
                  <a:rPr lang="de-DE" sz="750" noProof="0" dirty="0"/>
                  <a:t>Position Hilfslinie</a:t>
                </a:r>
                <a:br>
                  <a:rPr lang="de-DE" sz="750" noProof="0" dirty="0"/>
                </a:br>
                <a:r>
                  <a:rPr lang="de-DE" sz="750" noProof="0" dirty="0"/>
                  <a:t>4,32</a:t>
                </a:r>
              </a:p>
            </p:txBody>
          </p:sp>
        </p:grpSp>
        <p:grpSp>
          <p:nvGrpSpPr>
            <p:cNvPr id="14" name="Hilfslinie"/>
            <p:cNvGrpSpPr/>
            <p:nvPr userDrawn="1"/>
          </p:nvGrpSpPr>
          <p:grpSpPr bwMode="gray">
            <a:xfrm>
              <a:off x="-737252" y="1091313"/>
              <a:ext cx="737252" cy="459581"/>
              <a:chOff x="-737252" y="1091313"/>
              <a:chExt cx="737252" cy="459581"/>
            </a:xfrm>
          </p:grpSpPr>
          <p:cxnSp>
            <p:nvCxnSpPr>
              <p:cNvPr id="18" name="Line"/>
              <p:cNvCxnSpPr/>
              <p:nvPr userDrawn="1"/>
            </p:nvCxnSpPr>
            <p:spPr bwMode="gray">
              <a:xfrm>
                <a:off x="-737252" y="1550894"/>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091313"/>
                <a:ext cx="720000" cy="457106"/>
              </a:xfrm>
              <a:prstGeom prst="rect">
                <a:avLst/>
              </a:prstGeom>
              <a:noFill/>
            </p:spPr>
            <p:txBody>
              <a:bodyPr wrap="square" lIns="0" tIns="0" rIns="0" bIns="36000" rtlCol="0" anchor="b" anchorCtr="0">
                <a:noAutofit/>
              </a:bodyPr>
              <a:lstStyle/>
              <a:p>
                <a:pPr>
                  <a:lnSpc>
                    <a:spcPct val="90000"/>
                  </a:lnSpc>
                  <a:spcAft>
                    <a:spcPts val="750"/>
                  </a:spcAft>
                </a:pPr>
                <a:r>
                  <a:rPr lang="de-DE" sz="750" noProof="0" dirty="0"/>
                  <a:t>Position Hilfslinie</a:t>
                </a:r>
                <a:br>
                  <a:rPr lang="de-DE" sz="750" noProof="0" dirty="0"/>
                </a:br>
                <a:r>
                  <a:rPr lang="de-DE" sz="750" noProof="0" dirty="0"/>
                  <a:t>5,20</a:t>
                </a:r>
              </a:p>
            </p:txBody>
          </p:sp>
        </p:grpSp>
        <p:grpSp>
          <p:nvGrpSpPr>
            <p:cNvPr id="15" name="Hilfslinie"/>
            <p:cNvGrpSpPr/>
            <p:nvPr userDrawn="1"/>
          </p:nvGrpSpPr>
          <p:grpSpPr bwMode="gray">
            <a:xfrm>
              <a:off x="-720000" y="5873445"/>
              <a:ext cx="720000" cy="540000"/>
              <a:chOff x="-720000" y="5873445"/>
              <a:chExt cx="720000" cy="540000"/>
            </a:xfrm>
          </p:grpSpPr>
          <p:cxnSp>
            <p:nvCxnSpPr>
              <p:cNvPr id="16" name="Line"/>
              <p:cNvCxnSpPr/>
              <p:nvPr userDrawn="1"/>
            </p:nvCxnSpPr>
            <p:spPr bwMode="gray">
              <a:xfrm>
                <a:off x="-720000" y="6376446"/>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73445"/>
                <a:ext cx="720000" cy="540000"/>
              </a:xfrm>
              <a:prstGeom prst="rect">
                <a:avLst/>
              </a:prstGeom>
              <a:noFill/>
            </p:spPr>
            <p:txBody>
              <a:bodyPr wrap="square" lIns="0" tIns="72000" rIns="0" bIns="0" rtlCol="0">
                <a:noAutofit/>
              </a:bodyPr>
              <a:lstStyle/>
              <a:p>
                <a:pPr>
                  <a:lnSpc>
                    <a:spcPct val="90000"/>
                  </a:lnSpc>
                  <a:spcAft>
                    <a:spcPts val="750"/>
                  </a:spcAft>
                </a:pPr>
                <a:r>
                  <a:rPr lang="de-DE" sz="750" noProof="0" dirty="0"/>
                  <a:t>Position </a:t>
                </a:r>
                <a:r>
                  <a:rPr lang="de-DE" sz="750" noProof="0" dirty="0" smtClean="0"/>
                  <a:t>Hilfslinie</a:t>
                </a:r>
                <a:br>
                  <a:rPr lang="de-DE" sz="750" noProof="0" dirty="0" smtClean="0"/>
                </a:br>
                <a:r>
                  <a:rPr lang="de-DE" sz="750" noProof="0" dirty="0" smtClean="0"/>
                  <a:t>8,20</a:t>
                </a:r>
                <a:endParaRPr lang="de-DE" sz="750" noProof="0" dirty="0"/>
              </a:p>
            </p:txBody>
          </p:sp>
        </p:grpSp>
      </p:grpSp>
      <p:sp>
        <p:nvSpPr>
          <p:cNvPr id="7" name="Dekorelement Grün"/>
          <p:cNvSpPr/>
          <p:nvPr/>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cxnSp>
        <p:nvCxnSpPr>
          <p:cNvPr id="257" name="Dekorlinie Grün"/>
          <p:cNvCxnSpPr/>
          <p:nvPr/>
        </p:nvCxnSpPr>
        <p:spPr bwMode="gray">
          <a:xfrm>
            <a:off x="0" y="6587365"/>
            <a:ext cx="237427"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 name="Foliennummer"/>
          <p:cNvSpPr>
            <a:spLocks noGrp="1"/>
          </p:cNvSpPr>
          <p:nvPr>
            <p:ph type="sldNum" sz="quarter" idx="4"/>
          </p:nvPr>
        </p:nvSpPr>
        <p:spPr bwMode="gray">
          <a:xfrm>
            <a:off x="405053" y="6497365"/>
            <a:ext cx="675088" cy="180000"/>
          </a:xfrm>
          <a:prstGeom prst="rect">
            <a:avLst/>
          </a:prstGeom>
        </p:spPr>
        <p:txBody>
          <a:bodyPr vert="horz" lIns="0" tIns="0" rIns="0" bIns="0" rtlCol="0" anchor="b"/>
          <a:lstStyle>
            <a:lvl1pPr algn="l">
              <a:defRPr sz="900" b="1">
                <a:solidFill>
                  <a:schemeClr val="tx1"/>
                </a:solidFill>
              </a:defRPr>
            </a:lvl1pPr>
          </a:lstStyle>
          <a:p>
            <a:fld id="{02CEFE82-39F2-4F47-8A0C-D5AB3496FA5C}" type="slidenum">
              <a:rPr lang="de-DE" noProof="0" smtClean="0"/>
              <a:pPr/>
              <a:t>‹Nr.›</a:t>
            </a:fld>
            <a:endParaRPr lang="de-DE" noProof="0" dirty="0"/>
          </a:p>
        </p:txBody>
      </p:sp>
      <p:sp>
        <p:nvSpPr>
          <p:cNvPr id="5" name="Fußzeile"/>
          <p:cNvSpPr>
            <a:spLocks noGrp="1"/>
          </p:cNvSpPr>
          <p:nvPr>
            <p:ph type="ftr" sz="quarter" idx="3"/>
          </p:nvPr>
        </p:nvSpPr>
        <p:spPr bwMode="gray">
          <a:xfrm>
            <a:off x="5003388" y="6497365"/>
            <a:ext cx="3079169" cy="180000"/>
          </a:xfrm>
          <a:prstGeom prst="rect">
            <a:avLst/>
          </a:prstGeom>
        </p:spPr>
        <p:txBody>
          <a:bodyPr vert="horz" lIns="0" tIns="0" rIns="0" bIns="0" rtlCol="0" anchor="b"/>
          <a:lstStyle>
            <a:lvl1pPr algn="r">
              <a:defRPr sz="750">
                <a:solidFill>
                  <a:schemeClr val="tx1"/>
                </a:solidFill>
              </a:defRPr>
            </a:lvl1pPr>
          </a:lstStyle>
          <a:p>
            <a:r>
              <a:rPr lang="de-DE" noProof="0" smtClean="0"/>
              <a:t>Pflegeleistungen 2019</a:t>
            </a:r>
            <a:endParaRPr lang="de-DE" noProof="0" dirty="0"/>
          </a:p>
        </p:txBody>
      </p:sp>
      <p:cxnSp>
        <p:nvCxnSpPr>
          <p:cNvPr id="28" name="Linie"/>
          <p:cNvCxnSpPr/>
          <p:nvPr/>
        </p:nvCxnSpPr>
        <p:spPr bwMode="gray">
          <a:xfrm flipV="1">
            <a:off x="8156613" y="6522565"/>
            <a:ext cx="0" cy="15480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 name="Datum"/>
          <p:cNvSpPr>
            <a:spLocks noGrp="1"/>
          </p:cNvSpPr>
          <p:nvPr>
            <p:ph type="dt" sz="half" idx="2"/>
          </p:nvPr>
        </p:nvSpPr>
        <p:spPr bwMode="gray">
          <a:xfrm>
            <a:off x="8205666" y="6497365"/>
            <a:ext cx="532672" cy="180000"/>
          </a:xfrm>
          <a:prstGeom prst="rect">
            <a:avLst/>
          </a:prstGeom>
        </p:spPr>
        <p:txBody>
          <a:bodyPr vert="horz" lIns="0" tIns="0" rIns="0" bIns="0" rtlCol="0" anchor="b"/>
          <a:lstStyle>
            <a:lvl1pPr algn="r">
              <a:defRPr sz="750">
                <a:solidFill>
                  <a:schemeClr val="tx1"/>
                </a:solidFill>
              </a:defRPr>
            </a:lvl1pPr>
          </a:lstStyle>
          <a:p>
            <a:fld id="{F3D191DD-DF80-47DD-B236-D37871DB069B}" type="datetime1">
              <a:rPr lang="de-DE" noProof="0" smtClean="0"/>
              <a:t>27.10.2021</a:t>
            </a:fld>
            <a:endParaRPr lang="de-DE" noProof="0" dirty="0"/>
          </a:p>
        </p:txBody>
      </p:sp>
      <p:sp>
        <p:nvSpPr>
          <p:cNvPr id="31" name="Erklärtext"/>
          <p:cNvSpPr/>
          <p:nvPr/>
        </p:nvSpPr>
        <p:spPr bwMode="gray">
          <a:xfrm>
            <a:off x="1" y="6900526"/>
            <a:ext cx="9143390" cy="1286543"/>
          </a:xfrm>
          <a:prstGeom prst="rect">
            <a:avLst/>
          </a:prstGeom>
          <a:solidFill>
            <a:srgbClr val="FFFFFF">
              <a:alpha val="80000"/>
            </a:srgb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t" anchorCtr="0"/>
          <a:lstStyle/>
          <a:p>
            <a:pPr algn="l"/>
            <a:r>
              <a:rPr lang="de-DE" sz="1050" b="1" noProof="0" dirty="0">
                <a:solidFill>
                  <a:schemeClr val="tx1"/>
                </a:solidFill>
              </a:rPr>
              <a:t>Anpassung der Fußzeile und des Datums: </a:t>
            </a:r>
            <a:endParaRPr lang="de-DE" sz="1050" noProof="0" dirty="0">
              <a:solidFill>
                <a:schemeClr val="tx1"/>
              </a:solidFill>
            </a:endParaRPr>
          </a:p>
          <a:p>
            <a:pPr marL="189000" indent="-189000" algn="l">
              <a:buFont typeface="+mj-lt"/>
              <a:buAutoNum type="arabicPeriod"/>
            </a:pPr>
            <a:r>
              <a:rPr lang="de-DE" sz="900" noProof="0" dirty="0">
                <a:solidFill>
                  <a:schemeClr val="tx1"/>
                </a:solidFill>
              </a:rPr>
              <a:t>Wählen Sie auf der Registerkarte „</a:t>
            </a:r>
            <a:r>
              <a:rPr lang="de-DE" sz="900" b="1" noProof="0" dirty="0">
                <a:solidFill>
                  <a:schemeClr val="tx1"/>
                </a:solidFill>
              </a:rPr>
              <a:t>Einfügen“</a:t>
            </a:r>
            <a:r>
              <a:rPr lang="de-DE" sz="900" noProof="0" dirty="0">
                <a:solidFill>
                  <a:schemeClr val="tx1"/>
                </a:solidFill>
              </a:rPr>
              <a:t> auf der Symbolleiste des Menübands, die Option „</a:t>
            </a:r>
            <a:r>
              <a:rPr lang="de-DE" sz="900" b="1" noProof="0" dirty="0">
                <a:solidFill>
                  <a:schemeClr val="tx1"/>
                </a:solidFill>
              </a:rPr>
              <a:t>Kopf- und Fußzeile“ </a:t>
            </a:r>
            <a:r>
              <a:rPr lang="de-DE" sz="900" b="0" noProof="0" dirty="0">
                <a:solidFill>
                  <a:schemeClr val="tx1"/>
                </a:solidFill>
              </a:rPr>
              <a:t>aus</a:t>
            </a:r>
            <a:r>
              <a:rPr lang="de-DE" sz="900" noProof="0" dirty="0">
                <a:solidFill>
                  <a:schemeClr val="tx1"/>
                </a:solidFill>
              </a:rPr>
              <a:t>.</a:t>
            </a:r>
          </a:p>
          <a:p>
            <a:pPr marL="189000" indent="-189000" algn="l">
              <a:buFont typeface="+mj-lt"/>
              <a:buAutoNum type="arabicPeriod"/>
            </a:pPr>
            <a:r>
              <a:rPr lang="de-DE" sz="900" noProof="0" dirty="0">
                <a:solidFill>
                  <a:schemeClr val="tx1"/>
                </a:solidFill>
              </a:rPr>
              <a:t>Im Dialogfeld können Sie</a:t>
            </a:r>
            <a:r>
              <a:rPr lang="de-DE" sz="900" baseline="0" noProof="0" dirty="0">
                <a:solidFill>
                  <a:schemeClr val="tx1"/>
                </a:solidFill>
              </a:rPr>
              <a:t> unter der Option „</a:t>
            </a:r>
            <a:r>
              <a:rPr lang="de-DE" sz="900" b="1" noProof="0" dirty="0">
                <a:solidFill>
                  <a:schemeClr val="tx1"/>
                </a:solidFill>
              </a:rPr>
              <a:t>Fußzeile“</a:t>
            </a:r>
            <a:r>
              <a:rPr lang="de-DE" sz="900" noProof="0" dirty="0">
                <a:solidFill>
                  <a:schemeClr val="tx1"/>
                </a:solidFill>
              </a:rPr>
              <a:t>,</a:t>
            </a:r>
            <a:r>
              <a:rPr lang="de-DE" sz="900" baseline="0" noProof="0" dirty="0">
                <a:solidFill>
                  <a:schemeClr val="tx1"/>
                </a:solidFill>
              </a:rPr>
              <a:t> Ihren individuellen Präsentationstitel eingeben. </a:t>
            </a:r>
          </a:p>
          <a:p>
            <a:pPr marL="189000" indent="-189000" algn="l">
              <a:buFont typeface="+mj-lt"/>
              <a:buAutoNum type="arabicPeriod"/>
            </a:pPr>
            <a:r>
              <a:rPr lang="de-DE" sz="900" baseline="0" noProof="0" dirty="0">
                <a:solidFill>
                  <a:schemeClr val="tx1"/>
                </a:solidFill>
              </a:rPr>
              <a:t>Unter der Option </a:t>
            </a:r>
            <a:r>
              <a:rPr lang="de-DE" sz="900" b="1" baseline="0" noProof="0" dirty="0">
                <a:solidFill>
                  <a:schemeClr val="tx1"/>
                </a:solidFill>
              </a:rPr>
              <a:t>„Datum“ </a:t>
            </a:r>
            <a:r>
              <a:rPr lang="de-DE" sz="900" b="0" baseline="0" noProof="0" dirty="0">
                <a:solidFill>
                  <a:schemeClr val="tx1"/>
                </a:solidFill>
              </a:rPr>
              <a:t>haben Sie die Möglichkeit, das Datum auf </a:t>
            </a:r>
            <a:r>
              <a:rPr lang="de-DE" sz="900" b="1" baseline="0" noProof="0" dirty="0">
                <a:solidFill>
                  <a:schemeClr val="tx1"/>
                </a:solidFill>
              </a:rPr>
              <a:t>„automatisch aktualisieren“ </a:t>
            </a:r>
            <a:r>
              <a:rPr lang="de-DE" sz="900" b="0" baseline="0" noProof="0" dirty="0">
                <a:solidFill>
                  <a:schemeClr val="tx1"/>
                </a:solidFill>
              </a:rPr>
              <a:t>einzustellen, sodass beim Öffnen immer der aktuelle Tag </a:t>
            </a:r>
            <a:br>
              <a:rPr lang="de-DE" sz="900" b="0" baseline="0" noProof="0" dirty="0">
                <a:solidFill>
                  <a:schemeClr val="tx1"/>
                </a:solidFill>
              </a:rPr>
            </a:br>
            <a:r>
              <a:rPr lang="de-DE" sz="900" b="0" baseline="0" noProof="0" dirty="0">
                <a:solidFill>
                  <a:schemeClr val="tx1"/>
                </a:solidFill>
              </a:rPr>
              <a:t>angezeigt wird oder ein </a:t>
            </a:r>
            <a:r>
              <a:rPr lang="de-DE" sz="900" b="1" baseline="0" noProof="0" dirty="0">
                <a:solidFill>
                  <a:schemeClr val="tx1"/>
                </a:solidFill>
              </a:rPr>
              <a:t>„festes“</a:t>
            </a:r>
            <a:r>
              <a:rPr lang="de-DE" sz="900" b="0" baseline="0" noProof="0" dirty="0">
                <a:solidFill>
                  <a:schemeClr val="tx1"/>
                </a:solidFill>
              </a:rPr>
              <a:t> </a:t>
            </a:r>
            <a:r>
              <a:rPr lang="de-DE" sz="900" b="1" baseline="0" noProof="0" dirty="0">
                <a:solidFill>
                  <a:schemeClr val="tx1"/>
                </a:solidFill>
              </a:rPr>
              <a:t>Datum</a:t>
            </a:r>
            <a:r>
              <a:rPr lang="de-DE" sz="900" b="0" baseline="0" noProof="0" dirty="0">
                <a:solidFill>
                  <a:schemeClr val="tx1"/>
                </a:solidFill>
              </a:rPr>
              <a:t> einzustellen, welches nicht aktualisiert wird.</a:t>
            </a:r>
          </a:p>
          <a:p>
            <a:pPr marL="189000" indent="-189000" algn="l">
              <a:buFont typeface="+mj-lt"/>
              <a:buAutoNum type="arabicPeriod"/>
            </a:pPr>
            <a:r>
              <a:rPr lang="de-DE" sz="900" noProof="0" dirty="0">
                <a:solidFill>
                  <a:schemeClr val="tx1"/>
                </a:solidFill>
              </a:rPr>
              <a:t>Klicken Sie auf </a:t>
            </a:r>
            <a:r>
              <a:rPr lang="de-DE" sz="900" b="1" baseline="0" noProof="0" dirty="0">
                <a:solidFill>
                  <a:schemeClr val="tx1"/>
                </a:solidFill>
              </a:rPr>
              <a:t>„für alle übernehmen“</a:t>
            </a:r>
            <a:r>
              <a:rPr lang="de-DE" sz="900" b="0" baseline="0" noProof="0" dirty="0">
                <a:solidFill>
                  <a:schemeClr val="tx1"/>
                </a:solidFill>
              </a:rPr>
              <a:t>, so werden Ihre Einstellungen auf allen Folien übernommen. </a:t>
            </a:r>
            <a:endParaRPr lang="de-DE" sz="900" b="1" noProof="0" dirty="0">
              <a:solidFill>
                <a:schemeClr val="tx1"/>
              </a:solidFill>
            </a:endParaRPr>
          </a:p>
        </p:txBody>
      </p:sp>
    </p:spTree>
    <p:extLst>
      <p:ext uri="{BB962C8B-B14F-4D97-AF65-F5344CB8AC3E}">
        <p14:creationId xmlns:p14="http://schemas.microsoft.com/office/powerpoint/2010/main" val="35862742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800" rtl="0" eaLnBrk="1" latinLnBrk="0" hangingPunct="1">
        <a:lnSpc>
          <a:spcPct val="85000"/>
        </a:lnSpc>
        <a:spcBef>
          <a:spcPct val="0"/>
        </a:spcBef>
        <a:buNone/>
        <a:defRPr sz="1800" b="1" kern="1200">
          <a:solidFill>
            <a:schemeClr val="accent2"/>
          </a:solidFill>
          <a:latin typeface="+mj-lt"/>
          <a:ea typeface="+mj-ea"/>
          <a:cs typeface="+mj-cs"/>
        </a:defRPr>
      </a:lvl1pPr>
    </p:titleStyle>
    <p:bodyStyle>
      <a:lvl1pPr marL="202500" indent="-202500" algn="l" defTabSz="685800" rtl="0" eaLnBrk="1" latinLnBrk="0" hangingPunct="1">
        <a:lnSpc>
          <a:spcPct val="90000"/>
        </a:lnSpc>
        <a:spcBef>
          <a:spcPts val="0"/>
        </a:spcBef>
        <a:spcAft>
          <a:spcPts val="750"/>
        </a:spcAft>
        <a:buFont typeface="Arial" panose="020B0604020202020204" pitchFamily="34" charset="0"/>
        <a:buChar char="•"/>
        <a:defRPr sz="1200" kern="1200">
          <a:solidFill>
            <a:schemeClr val="tx1"/>
          </a:solidFill>
          <a:latin typeface="+mn-lt"/>
          <a:ea typeface="+mn-ea"/>
          <a:cs typeface="+mn-cs"/>
        </a:defRPr>
      </a:lvl1pPr>
      <a:lvl2pPr marL="540000" indent="-202500" algn="l" defTabSz="685800" rtl="0" eaLnBrk="1" latinLnBrk="0" hangingPunct="1">
        <a:lnSpc>
          <a:spcPct val="90000"/>
        </a:lnSpc>
        <a:spcBef>
          <a:spcPts val="0"/>
        </a:spcBef>
        <a:spcAft>
          <a:spcPts val="750"/>
        </a:spcAft>
        <a:buFont typeface="Symbol" panose="05050102010706020507" pitchFamily="18" charset="2"/>
        <a:buChar char="-"/>
        <a:defRPr sz="1050" kern="1200">
          <a:solidFill>
            <a:schemeClr val="tx1"/>
          </a:solidFill>
          <a:latin typeface="+mn-lt"/>
          <a:ea typeface="+mn-ea"/>
          <a:cs typeface="+mn-cs"/>
        </a:defRPr>
      </a:lvl2pPr>
      <a:lvl3pPr marL="810000" indent="-202500" algn="l" defTabSz="685800" rtl="0" eaLnBrk="1" latinLnBrk="0" hangingPunct="1">
        <a:lnSpc>
          <a:spcPct val="90000"/>
        </a:lnSpc>
        <a:spcBef>
          <a:spcPts val="0"/>
        </a:spcBef>
        <a:spcAft>
          <a:spcPts val="750"/>
        </a:spcAft>
        <a:buFont typeface="Symbol" panose="05050102010706020507" pitchFamily="18" charset="2"/>
        <a:buChar char="-"/>
        <a:defRPr sz="1050" kern="1200">
          <a:solidFill>
            <a:schemeClr val="tx1"/>
          </a:solidFill>
          <a:latin typeface="+mn-lt"/>
          <a:ea typeface="+mn-ea"/>
          <a:cs typeface="+mn-cs"/>
        </a:defRPr>
      </a:lvl3pPr>
      <a:lvl4pPr marL="1080000" indent="-202500" algn="l" defTabSz="685800" rtl="0" eaLnBrk="1" latinLnBrk="0" hangingPunct="1">
        <a:lnSpc>
          <a:spcPct val="90000"/>
        </a:lnSpc>
        <a:spcBef>
          <a:spcPts val="0"/>
        </a:spcBef>
        <a:spcAft>
          <a:spcPts val="750"/>
        </a:spcAft>
        <a:buFont typeface="Symbol" panose="05050102010706020507" pitchFamily="18" charset="2"/>
        <a:buChar char="-"/>
        <a:defRPr sz="1050" kern="1200">
          <a:solidFill>
            <a:schemeClr val="tx1"/>
          </a:solidFill>
          <a:latin typeface="+mn-lt"/>
          <a:ea typeface="+mn-ea"/>
          <a:cs typeface="+mn-cs"/>
        </a:defRPr>
      </a:lvl4pPr>
      <a:lvl5pPr marL="1350000" indent="-202500" algn="l" defTabSz="685800" rtl="0" eaLnBrk="1" latinLnBrk="0" hangingPunct="1">
        <a:lnSpc>
          <a:spcPct val="90000"/>
        </a:lnSpc>
        <a:spcBef>
          <a:spcPts val="0"/>
        </a:spcBef>
        <a:spcAft>
          <a:spcPts val="750"/>
        </a:spcAft>
        <a:buFont typeface="Symbol" panose="05050102010706020507" pitchFamily="18" charset="2"/>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7" name="Logo" descr="\\NAS\PresentationLoad\Custom-Design\AOK PLUS\vom Kunden\Logos_png\Logo3.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gray">
          <a:xfrm>
            <a:off x="8144305" y="584257"/>
            <a:ext cx="594033" cy="5953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p:cNvSpPr>
            <a:spLocks noGrp="1"/>
          </p:cNvSpPr>
          <p:nvPr>
            <p:ph type="title"/>
          </p:nvPr>
        </p:nvSpPr>
        <p:spPr bwMode="gray">
          <a:xfrm>
            <a:off x="405052" y="489600"/>
            <a:ext cx="8333285" cy="756000"/>
          </a:xfrm>
          <a:prstGeom prst="rect">
            <a:avLst/>
          </a:prstGeom>
        </p:spPr>
        <p:txBody>
          <a:bodyPr vert="horz" lIns="0" tIns="0" rIns="1152000" bIns="0" rtlCol="0" anchor="b" anchorCtr="0">
            <a:noAutofit/>
          </a:bodyPr>
          <a:lstStyle/>
          <a:p>
            <a:r>
              <a:rPr lang="de-DE" noProof="0" dirty="0"/>
              <a:t>Titelmasterformat durch</a:t>
            </a:r>
            <a:br>
              <a:rPr lang="de-DE" noProof="0" dirty="0"/>
            </a:br>
            <a:r>
              <a:rPr lang="de-DE" noProof="0" dirty="0"/>
              <a:t>Klicken bearbeiten</a:t>
            </a:r>
          </a:p>
        </p:txBody>
      </p:sp>
      <p:sp>
        <p:nvSpPr>
          <p:cNvPr id="3" name="Inhalt"/>
          <p:cNvSpPr>
            <a:spLocks noGrp="1"/>
          </p:cNvSpPr>
          <p:nvPr>
            <p:ph type="body" idx="1"/>
          </p:nvPr>
        </p:nvSpPr>
        <p:spPr bwMode="gray">
          <a:xfrm>
            <a:off x="405052" y="1872000"/>
            <a:ext cx="8333285" cy="393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258" name="Hilfslinien"/>
          <p:cNvGrpSpPr/>
          <p:nvPr/>
        </p:nvGrpSpPr>
        <p:grpSpPr bwMode="gray">
          <a:xfrm>
            <a:off x="-553004" y="-737252"/>
            <a:ext cx="9289556" cy="7150697"/>
            <a:chOff x="-737252" y="-737252"/>
            <a:chExt cx="12384472" cy="7150697"/>
          </a:xfrm>
        </p:grpSpPr>
        <p:grpSp>
          <p:nvGrpSpPr>
            <p:cNvPr id="11" name="Hilfslinie"/>
            <p:cNvGrpSpPr/>
            <p:nvPr userDrawn="1"/>
          </p:nvGrpSpPr>
          <p:grpSpPr bwMode="gray">
            <a:xfrm>
              <a:off x="540001" y="-737252"/>
              <a:ext cx="900000" cy="720000"/>
              <a:chOff x="540001" y="-737252"/>
              <a:chExt cx="900000" cy="720000"/>
            </a:xfrm>
          </p:grpSpPr>
          <p:cxnSp>
            <p:nvCxnSpPr>
              <p:cNvPr id="24" name="Line"/>
              <p:cNvCxnSpPr/>
              <p:nvPr userDrawn="1"/>
            </p:nvCxnSpPr>
            <p:spPr bwMode="gray">
              <a:xfrm flipV="1">
                <a:off x="540002" y="-737252"/>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750"/>
                  </a:spcAft>
                </a:pPr>
                <a:r>
                  <a:rPr lang="de-DE" sz="750" noProof="0" dirty="0"/>
                  <a:t>Position Hilfslinie</a:t>
                </a:r>
                <a:br>
                  <a:rPr lang="de-DE" sz="750" noProof="0" dirty="0"/>
                </a:br>
                <a:r>
                  <a:rPr lang="de-DE" sz="750" noProof="0" dirty="0"/>
                  <a:t>15,42</a:t>
                </a:r>
              </a:p>
            </p:txBody>
          </p:sp>
        </p:grpSp>
        <p:grpSp>
          <p:nvGrpSpPr>
            <p:cNvPr id="12" name="Hilfslinie"/>
            <p:cNvGrpSpPr/>
            <p:nvPr userDrawn="1"/>
          </p:nvGrpSpPr>
          <p:grpSpPr bwMode="gray">
            <a:xfrm>
              <a:off x="10747220" y="-737252"/>
              <a:ext cx="900000" cy="720000"/>
              <a:chOff x="10747220" y="-737252"/>
              <a:chExt cx="900000" cy="720000"/>
            </a:xfrm>
          </p:grpSpPr>
          <p:cxnSp>
            <p:nvCxnSpPr>
              <p:cNvPr id="22" name="Line"/>
              <p:cNvCxnSpPr/>
              <p:nvPr userDrawn="1"/>
            </p:nvCxnSpPr>
            <p:spPr bwMode="gray">
              <a:xfrm flipV="1">
                <a:off x="11647220" y="-737252"/>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7220" y="-720000"/>
                <a:ext cx="900000" cy="540000"/>
              </a:xfrm>
              <a:prstGeom prst="rect">
                <a:avLst/>
              </a:prstGeom>
              <a:noFill/>
            </p:spPr>
            <p:txBody>
              <a:bodyPr wrap="square" lIns="0" tIns="0" rIns="72000" bIns="0" rtlCol="0">
                <a:noAutofit/>
              </a:bodyPr>
              <a:lstStyle/>
              <a:p>
                <a:pPr algn="r">
                  <a:lnSpc>
                    <a:spcPct val="90000"/>
                  </a:lnSpc>
                  <a:spcAft>
                    <a:spcPts val="750"/>
                  </a:spcAft>
                </a:pPr>
                <a:r>
                  <a:rPr lang="de-DE" sz="750" noProof="0" dirty="0"/>
                  <a:t>Position Hilfslinie 15,42</a:t>
                </a:r>
              </a:p>
            </p:txBody>
          </p:sp>
        </p:grpSp>
        <p:grpSp>
          <p:nvGrpSpPr>
            <p:cNvPr id="30" name="Hilfslinie"/>
            <p:cNvGrpSpPr/>
            <p:nvPr userDrawn="1"/>
          </p:nvGrpSpPr>
          <p:grpSpPr bwMode="gray">
            <a:xfrm>
              <a:off x="-737252" y="489600"/>
              <a:ext cx="737252" cy="450994"/>
              <a:chOff x="-737252" y="489600"/>
              <a:chExt cx="737252" cy="450994"/>
            </a:xfrm>
          </p:grpSpPr>
          <p:cxnSp>
            <p:nvCxnSpPr>
              <p:cNvPr id="20" name="Line"/>
              <p:cNvCxnSpPr/>
              <p:nvPr/>
            </p:nvCxnSpPr>
            <p:spPr bwMode="gray">
              <a:xfrm>
                <a:off x="-737252" y="4896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93713"/>
                <a:ext cx="720000" cy="446881"/>
              </a:xfrm>
              <a:prstGeom prst="rect">
                <a:avLst/>
              </a:prstGeom>
              <a:noFill/>
            </p:spPr>
            <p:txBody>
              <a:bodyPr wrap="square" lIns="0" tIns="36000" rIns="0" bIns="0" rtlCol="0">
                <a:noAutofit/>
              </a:bodyPr>
              <a:lstStyle/>
              <a:p>
                <a:pPr>
                  <a:lnSpc>
                    <a:spcPct val="90000"/>
                  </a:lnSpc>
                  <a:spcAft>
                    <a:spcPts val="750"/>
                  </a:spcAft>
                </a:pPr>
                <a:r>
                  <a:rPr lang="de-DE" sz="750" noProof="0" dirty="0"/>
                  <a:t>Position Hilfslinie</a:t>
                </a:r>
                <a:br>
                  <a:rPr lang="de-DE" sz="750" noProof="0" dirty="0"/>
                </a:br>
                <a:r>
                  <a:rPr lang="de-DE" sz="750" noProof="0" dirty="0"/>
                  <a:t>8,15</a:t>
                </a:r>
              </a:p>
            </p:txBody>
          </p:sp>
        </p:grpSp>
        <p:grpSp>
          <p:nvGrpSpPr>
            <p:cNvPr id="256" name="Hilflinien"/>
            <p:cNvGrpSpPr/>
            <p:nvPr userDrawn="1"/>
          </p:nvGrpSpPr>
          <p:grpSpPr bwMode="gray">
            <a:xfrm>
              <a:off x="-737252" y="1872000"/>
              <a:ext cx="737252" cy="450994"/>
              <a:chOff x="-737252" y="1872000"/>
              <a:chExt cx="737252" cy="450994"/>
            </a:xfrm>
          </p:grpSpPr>
          <p:cxnSp>
            <p:nvCxnSpPr>
              <p:cNvPr id="32" name="Line"/>
              <p:cNvCxnSpPr/>
              <p:nvPr userDrawn="1"/>
            </p:nvCxnSpPr>
            <p:spPr bwMode="gray">
              <a:xfrm>
                <a:off x="-737252" y="187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
              <p:cNvSpPr txBox="1"/>
              <p:nvPr userDrawn="1"/>
            </p:nvSpPr>
            <p:spPr bwMode="gray">
              <a:xfrm>
                <a:off x="-720000" y="1876113"/>
                <a:ext cx="720000" cy="446881"/>
              </a:xfrm>
              <a:prstGeom prst="rect">
                <a:avLst/>
              </a:prstGeom>
              <a:noFill/>
            </p:spPr>
            <p:txBody>
              <a:bodyPr wrap="square" lIns="0" tIns="36000" rIns="0" bIns="0" rtlCol="0">
                <a:noAutofit/>
              </a:bodyPr>
              <a:lstStyle/>
              <a:p>
                <a:pPr>
                  <a:lnSpc>
                    <a:spcPct val="90000"/>
                  </a:lnSpc>
                  <a:spcAft>
                    <a:spcPts val="750"/>
                  </a:spcAft>
                </a:pPr>
                <a:r>
                  <a:rPr lang="de-DE" sz="750" noProof="0" dirty="0"/>
                  <a:t>Position Hilfslinie</a:t>
                </a:r>
                <a:br>
                  <a:rPr lang="de-DE" sz="750" noProof="0" dirty="0"/>
                </a:br>
                <a:r>
                  <a:rPr lang="de-DE" sz="750" noProof="0" dirty="0"/>
                  <a:t>4,32</a:t>
                </a:r>
              </a:p>
            </p:txBody>
          </p:sp>
        </p:grpSp>
        <p:grpSp>
          <p:nvGrpSpPr>
            <p:cNvPr id="14" name="Hilfslinie"/>
            <p:cNvGrpSpPr/>
            <p:nvPr userDrawn="1"/>
          </p:nvGrpSpPr>
          <p:grpSpPr bwMode="gray">
            <a:xfrm>
              <a:off x="-737252" y="1091313"/>
              <a:ext cx="737252" cy="459581"/>
              <a:chOff x="-737252" y="1091313"/>
              <a:chExt cx="737252" cy="459581"/>
            </a:xfrm>
          </p:grpSpPr>
          <p:cxnSp>
            <p:nvCxnSpPr>
              <p:cNvPr id="18" name="Line"/>
              <p:cNvCxnSpPr/>
              <p:nvPr userDrawn="1"/>
            </p:nvCxnSpPr>
            <p:spPr bwMode="gray">
              <a:xfrm>
                <a:off x="-737252" y="1550894"/>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091313"/>
                <a:ext cx="720000" cy="457106"/>
              </a:xfrm>
              <a:prstGeom prst="rect">
                <a:avLst/>
              </a:prstGeom>
              <a:noFill/>
            </p:spPr>
            <p:txBody>
              <a:bodyPr wrap="square" lIns="0" tIns="0" rIns="0" bIns="36000" rtlCol="0" anchor="b" anchorCtr="0">
                <a:noAutofit/>
              </a:bodyPr>
              <a:lstStyle/>
              <a:p>
                <a:pPr>
                  <a:lnSpc>
                    <a:spcPct val="90000"/>
                  </a:lnSpc>
                  <a:spcAft>
                    <a:spcPts val="750"/>
                  </a:spcAft>
                </a:pPr>
                <a:r>
                  <a:rPr lang="de-DE" sz="750" noProof="0" dirty="0"/>
                  <a:t>Position Hilfslinie</a:t>
                </a:r>
                <a:br>
                  <a:rPr lang="de-DE" sz="750" noProof="0" dirty="0"/>
                </a:br>
                <a:r>
                  <a:rPr lang="de-DE" sz="750" noProof="0" dirty="0"/>
                  <a:t>5,20</a:t>
                </a:r>
              </a:p>
            </p:txBody>
          </p:sp>
        </p:grpSp>
        <p:grpSp>
          <p:nvGrpSpPr>
            <p:cNvPr id="15" name="Hilfslinie"/>
            <p:cNvGrpSpPr/>
            <p:nvPr userDrawn="1"/>
          </p:nvGrpSpPr>
          <p:grpSpPr bwMode="gray">
            <a:xfrm>
              <a:off x="-720000" y="5873445"/>
              <a:ext cx="720000" cy="540000"/>
              <a:chOff x="-720000" y="5873445"/>
              <a:chExt cx="720000" cy="540000"/>
            </a:xfrm>
          </p:grpSpPr>
          <p:cxnSp>
            <p:nvCxnSpPr>
              <p:cNvPr id="16" name="Line"/>
              <p:cNvCxnSpPr/>
              <p:nvPr userDrawn="1"/>
            </p:nvCxnSpPr>
            <p:spPr bwMode="gray">
              <a:xfrm>
                <a:off x="-720000" y="6376446"/>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73445"/>
                <a:ext cx="720000" cy="540000"/>
              </a:xfrm>
              <a:prstGeom prst="rect">
                <a:avLst/>
              </a:prstGeom>
              <a:noFill/>
            </p:spPr>
            <p:txBody>
              <a:bodyPr wrap="square" lIns="0" tIns="72000" rIns="0" bIns="0" rtlCol="0">
                <a:noAutofit/>
              </a:bodyPr>
              <a:lstStyle/>
              <a:p>
                <a:pPr>
                  <a:lnSpc>
                    <a:spcPct val="90000"/>
                  </a:lnSpc>
                  <a:spcAft>
                    <a:spcPts val="750"/>
                  </a:spcAft>
                </a:pPr>
                <a:r>
                  <a:rPr lang="de-DE" sz="750" noProof="0" dirty="0"/>
                  <a:t>Position </a:t>
                </a:r>
                <a:r>
                  <a:rPr lang="de-DE" sz="750" noProof="0" dirty="0" smtClean="0"/>
                  <a:t>Hilfslinie</a:t>
                </a:r>
                <a:br>
                  <a:rPr lang="de-DE" sz="750" noProof="0" dirty="0" smtClean="0"/>
                </a:br>
                <a:r>
                  <a:rPr lang="de-DE" sz="750" noProof="0" dirty="0" smtClean="0"/>
                  <a:t>8,20</a:t>
                </a:r>
                <a:endParaRPr lang="de-DE" sz="750" noProof="0" dirty="0"/>
              </a:p>
            </p:txBody>
          </p:sp>
        </p:grpSp>
      </p:grpSp>
      <p:sp>
        <p:nvSpPr>
          <p:cNvPr id="7" name="Dekorelement Grün"/>
          <p:cNvSpPr/>
          <p:nvPr/>
        </p:nvSpPr>
        <p:spPr bwMode="gray">
          <a:xfrm>
            <a:off x="1" y="6800400"/>
            <a:ext cx="9143390" cy="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de-DE" sz="1350" noProof="0" dirty="0"/>
          </a:p>
        </p:txBody>
      </p:sp>
      <p:cxnSp>
        <p:nvCxnSpPr>
          <p:cNvPr id="257" name="Dekorlinie Grün"/>
          <p:cNvCxnSpPr/>
          <p:nvPr/>
        </p:nvCxnSpPr>
        <p:spPr bwMode="gray">
          <a:xfrm>
            <a:off x="0" y="6587365"/>
            <a:ext cx="237427"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 name="Foliennummer"/>
          <p:cNvSpPr>
            <a:spLocks noGrp="1"/>
          </p:cNvSpPr>
          <p:nvPr>
            <p:ph type="sldNum" sz="quarter" idx="4"/>
          </p:nvPr>
        </p:nvSpPr>
        <p:spPr bwMode="gray">
          <a:xfrm>
            <a:off x="405053" y="6497365"/>
            <a:ext cx="675088" cy="180000"/>
          </a:xfrm>
          <a:prstGeom prst="rect">
            <a:avLst/>
          </a:prstGeom>
        </p:spPr>
        <p:txBody>
          <a:bodyPr vert="horz" lIns="0" tIns="0" rIns="0" bIns="0" rtlCol="0" anchor="b"/>
          <a:lstStyle>
            <a:lvl1pPr algn="l">
              <a:defRPr sz="900" b="1">
                <a:solidFill>
                  <a:schemeClr val="tx1"/>
                </a:solidFill>
              </a:defRPr>
            </a:lvl1pPr>
          </a:lstStyle>
          <a:p>
            <a:fld id="{02CEFE82-39F2-4F47-8A0C-D5AB3496FA5C}" type="slidenum">
              <a:rPr lang="de-DE" noProof="0" smtClean="0"/>
              <a:pPr/>
              <a:t>‹Nr.›</a:t>
            </a:fld>
            <a:endParaRPr lang="de-DE" noProof="0" dirty="0"/>
          </a:p>
        </p:txBody>
      </p:sp>
      <p:sp>
        <p:nvSpPr>
          <p:cNvPr id="5" name="Fußzeile"/>
          <p:cNvSpPr>
            <a:spLocks noGrp="1"/>
          </p:cNvSpPr>
          <p:nvPr>
            <p:ph type="ftr" sz="quarter" idx="3"/>
          </p:nvPr>
        </p:nvSpPr>
        <p:spPr bwMode="gray">
          <a:xfrm>
            <a:off x="5003388" y="6497365"/>
            <a:ext cx="3079169" cy="180000"/>
          </a:xfrm>
          <a:prstGeom prst="rect">
            <a:avLst/>
          </a:prstGeom>
        </p:spPr>
        <p:txBody>
          <a:bodyPr vert="horz" lIns="0" tIns="0" rIns="0" bIns="0" rtlCol="0" anchor="b"/>
          <a:lstStyle>
            <a:lvl1pPr algn="r">
              <a:defRPr sz="750">
                <a:solidFill>
                  <a:schemeClr val="tx1"/>
                </a:solidFill>
              </a:defRPr>
            </a:lvl1pPr>
          </a:lstStyle>
          <a:p>
            <a:r>
              <a:rPr lang="de-DE" noProof="0" smtClean="0"/>
              <a:t>Pflegeleistungen 2019</a:t>
            </a:r>
            <a:endParaRPr lang="de-DE" noProof="0" dirty="0"/>
          </a:p>
        </p:txBody>
      </p:sp>
      <p:cxnSp>
        <p:nvCxnSpPr>
          <p:cNvPr id="28" name="Linie"/>
          <p:cNvCxnSpPr/>
          <p:nvPr/>
        </p:nvCxnSpPr>
        <p:spPr bwMode="gray">
          <a:xfrm flipV="1">
            <a:off x="8156613" y="6522565"/>
            <a:ext cx="0" cy="15480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 name="Datum"/>
          <p:cNvSpPr>
            <a:spLocks noGrp="1"/>
          </p:cNvSpPr>
          <p:nvPr>
            <p:ph type="dt" sz="half" idx="2"/>
          </p:nvPr>
        </p:nvSpPr>
        <p:spPr bwMode="gray">
          <a:xfrm>
            <a:off x="8205666" y="6497365"/>
            <a:ext cx="532672" cy="180000"/>
          </a:xfrm>
          <a:prstGeom prst="rect">
            <a:avLst/>
          </a:prstGeom>
        </p:spPr>
        <p:txBody>
          <a:bodyPr vert="horz" lIns="0" tIns="0" rIns="0" bIns="0" rtlCol="0" anchor="b"/>
          <a:lstStyle>
            <a:lvl1pPr algn="r">
              <a:defRPr sz="750">
                <a:solidFill>
                  <a:schemeClr val="tx1"/>
                </a:solidFill>
              </a:defRPr>
            </a:lvl1pPr>
          </a:lstStyle>
          <a:p>
            <a:fld id="{F3D191DD-DF80-47DD-B236-D37871DB069B}" type="datetime1">
              <a:rPr lang="de-DE" noProof="0" smtClean="0"/>
              <a:t>27.10.2021</a:t>
            </a:fld>
            <a:endParaRPr lang="de-DE" noProof="0" dirty="0"/>
          </a:p>
        </p:txBody>
      </p:sp>
      <p:sp>
        <p:nvSpPr>
          <p:cNvPr id="31" name="Erklärtext"/>
          <p:cNvSpPr/>
          <p:nvPr/>
        </p:nvSpPr>
        <p:spPr bwMode="gray">
          <a:xfrm>
            <a:off x="1" y="6900526"/>
            <a:ext cx="9143390" cy="1286543"/>
          </a:xfrm>
          <a:prstGeom prst="rect">
            <a:avLst/>
          </a:prstGeom>
          <a:solidFill>
            <a:srgbClr val="FFFFFF">
              <a:alpha val="80000"/>
            </a:srgb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54000" rtlCol="0" anchor="t" anchorCtr="0"/>
          <a:lstStyle/>
          <a:p>
            <a:pPr algn="l"/>
            <a:r>
              <a:rPr lang="de-DE" sz="1050" b="1" noProof="0" dirty="0">
                <a:solidFill>
                  <a:schemeClr val="tx1"/>
                </a:solidFill>
              </a:rPr>
              <a:t>Anpassung der Fußzeile und des Datums: </a:t>
            </a:r>
            <a:endParaRPr lang="de-DE" sz="1050" noProof="0" dirty="0">
              <a:solidFill>
                <a:schemeClr val="tx1"/>
              </a:solidFill>
            </a:endParaRPr>
          </a:p>
          <a:p>
            <a:pPr marL="189000" indent="-189000" algn="l">
              <a:buFont typeface="+mj-lt"/>
              <a:buAutoNum type="arabicPeriod"/>
            </a:pPr>
            <a:r>
              <a:rPr lang="de-DE" sz="900" noProof="0" dirty="0">
                <a:solidFill>
                  <a:schemeClr val="tx1"/>
                </a:solidFill>
              </a:rPr>
              <a:t>Wählen Sie auf der Registerkarte „</a:t>
            </a:r>
            <a:r>
              <a:rPr lang="de-DE" sz="900" b="1" noProof="0" dirty="0">
                <a:solidFill>
                  <a:schemeClr val="tx1"/>
                </a:solidFill>
              </a:rPr>
              <a:t>Einfügen“</a:t>
            </a:r>
            <a:r>
              <a:rPr lang="de-DE" sz="900" noProof="0" dirty="0">
                <a:solidFill>
                  <a:schemeClr val="tx1"/>
                </a:solidFill>
              </a:rPr>
              <a:t> auf der Symbolleiste des Menübands, die Option „</a:t>
            </a:r>
            <a:r>
              <a:rPr lang="de-DE" sz="900" b="1" noProof="0" dirty="0">
                <a:solidFill>
                  <a:schemeClr val="tx1"/>
                </a:solidFill>
              </a:rPr>
              <a:t>Kopf- und Fußzeile“ </a:t>
            </a:r>
            <a:r>
              <a:rPr lang="de-DE" sz="900" b="0" noProof="0" dirty="0">
                <a:solidFill>
                  <a:schemeClr val="tx1"/>
                </a:solidFill>
              </a:rPr>
              <a:t>aus</a:t>
            </a:r>
            <a:r>
              <a:rPr lang="de-DE" sz="900" noProof="0" dirty="0">
                <a:solidFill>
                  <a:schemeClr val="tx1"/>
                </a:solidFill>
              </a:rPr>
              <a:t>.</a:t>
            </a:r>
          </a:p>
          <a:p>
            <a:pPr marL="189000" indent="-189000" algn="l">
              <a:buFont typeface="+mj-lt"/>
              <a:buAutoNum type="arabicPeriod"/>
            </a:pPr>
            <a:r>
              <a:rPr lang="de-DE" sz="900" noProof="0" dirty="0">
                <a:solidFill>
                  <a:schemeClr val="tx1"/>
                </a:solidFill>
              </a:rPr>
              <a:t>Im Dialogfeld können Sie</a:t>
            </a:r>
            <a:r>
              <a:rPr lang="de-DE" sz="900" baseline="0" noProof="0" dirty="0">
                <a:solidFill>
                  <a:schemeClr val="tx1"/>
                </a:solidFill>
              </a:rPr>
              <a:t> unter der Option „</a:t>
            </a:r>
            <a:r>
              <a:rPr lang="de-DE" sz="900" b="1" noProof="0" dirty="0">
                <a:solidFill>
                  <a:schemeClr val="tx1"/>
                </a:solidFill>
              </a:rPr>
              <a:t>Fußzeile“</a:t>
            </a:r>
            <a:r>
              <a:rPr lang="de-DE" sz="900" noProof="0" dirty="0">
                <a:solidFill>
                  <a:schemeClr val="tx1"/>
                </a:solidFill>
              </a:rPr>
              <a:t>,</a:t>
            </a:r>
            <a:r>
              <a:rPr lang="de-DE" sz="900" baseline="0" noProof="0" dirty="0">
                <a:solidFill>
                  <a:schemeClr val="tx1"/>
                </a:solidFill>
              </a:rPr>
              <a:t> Ihren individuellen Präsentationstitel eingeben. </a:t>
            </a:r>
          </a:p>
          <a:p>
            <a:pPr marL="189000" indent="-189000" algn="l">
              <a:buFont typeface="+mj-lt"/>
              <a:buAutoNum type="arabicPeriod"/>
            </a:pPr>
            <a:r>
              <a:rPr lang="de-DE" sz="900" baseline="0" noProof="0" dirty="0">
                <a:solidFill>
                  <a:schemeClr val="tx1"/>
                </a:solidFill>
              </a:rPr>
              <a:t>Unter der Option </a:t>
            </a:r>
            <a:r>
              <a:rPr lang="de-DE" sz="900" b="1" baseline="0" noProof="0" dirty="0">
                <a:solidFill>
                  <a:schemeClr val="tx1"/>
                </a:solidFill>
              </a:rPr>
              <a:t>„Datum“ </a:t>
            </a:r>
            <a:r>
              <a:rPr lang="de-DE" sz="900" b="0" baseline="0" noProof="0" dirty="0">
                <a:solidFill>
                  <a:schemeClr val="tx1"/>
                </a:solidFill>
              </a:rPr>
              <a:t>haben Sie die Möglichkeit, das Datum auf </a:t>
            </a:r>
            <a:r>
              <a:rPr lang="de-DE" sz="900" b="1" baseline="0" noProof="0" dirty="0">
                <a:solidFill>
                  <a:schemeClr val="tx1"/>
                </a:solidFill>
              </a:rPr>
              <a:t>„automatisch aktualisieren“ </a:t>
            </a:r>
            <a:r>
              <a:rPr lang="de-DE" sz="900" b="0" baseline="0" noProof="0" dirty="0">
                <a:solidFill>
                  <a:schemeClr val="tx1"/>
                </a:solidFill>
              </a:rPr>
              <a:t>einzustellen, sodass beim Öffnen immer der aktuelle Tag </a:t>
            </a:r>
            <a:br>
              <a:rPr lang="de-DE" sz="900" b="0" baseline="0" noProof="0" dirty="0">
                <a:solidFill>
                  <a:schemeClr val="tx1"/>
                </a:solidFill>
              </a:rPr>
            </a:br>
            <a:r>
              <a:rPr lang="de-DE" sz="900" b="0" baseline="0" noProof="0" dirty="0">
                <a:solidFill>
                  <a:schemeClr val="tx1"/>
                </a:solidFill>
              </a:rPr>
              <a:t>angezeigt wird oder ein </a:t>
            </a:r>
            <a:r>
              <a:rPr lang="de-DE" sz="900" b="1" baseline="0" noProof="0" dirty="0">
                <a:solidFill>
                  <a:schemeClr val="tx1"/>
                </a:solidFill>
              </a:rPr>
              <a:t>„festes“</a:t>
            </a:r>
            <a:r>
              <a:rPr lang="de-DE" sz="900" b="0" baseline="0" noProof="0" dirty="0">
                <a:solidFill>
                  <a:schemeClr val="tx1"/>
                </a:solidFill>
              </a:rPr>
              <a:t> </a:t>
            </a:r>
            <a:r>
              <a:rPr lang="de-DE" sz="900" b="1" baseline="0" noProof="0" dirty="0">
                <a:solidFill>
                  <a:schemeClr val="tx1"/>
                </a:solidFill>
              </a:rPr>
              <a:t>Datum</a:t>
            </a:r>
            <a:r>
              <a:rPr lang="de-DE" sz="900" b="0" baseline="0" noProof="0" dirty="0">
                <a:solidFill>
                  <a:schemeClr val="tx1"/>
                </a:solidFill>
              </a:rPr>
              <a:t> einzustellen, welches nicht aktualisiert wird.</a:t>
            </a:r>
          </a:p>
          <a:p>
            <a:pPr marL="189000" indent="-189000" algn="l">
              <a:buFont typeface="+mj-lt"/>
              <a:buAutoNum type="arabicPeriod"/>
            </a:pPr>
            <a:r>
              <a:rPr lang="de-DE" sz="900" noProof="0" dirty="0">
                <a:solidFill>
                  <a:schemeClr val="tx1"/>
                </a:solidFill>
              </a:rPr>
              <a:t>Klicken Sie auf </a:t>
            </a:r>
            <a:r>
              <a:rPr lang="de-DE" sz="900" b="1" baseline="0" noProof="0" dirty="0">
                <a:solidFill>
                  <a:schemeClr val="tx1"/>
                </a:solidFill>
              </a:rPr>
              <a:t>„für alle übernehmen“</a:t>
            </a:r>
            <a:r>
              <a:rPr lang="de-DE" sz="900" b="0" baseline="0" noProof="0" dirty="0">
                <a:solidFill>
                  <a:schemeClr val="tx1"/>
                </a:solidFill>
              </a:rPr>
              <a:t>, so werden Ihre Einstellungen auf allen Folien übernommen. </a:t>
            </a:r>
            <a:endParaRPr lang="de-DE" sz="900" b="1" noProof="0" dirty="0">
              <a:solidFill>
                <a:schemeClr val="tx1"/>
              </a:solidFill>
            </a:endParaRPr>
          </a:p>
        </p:txBody>
      </p:sp>
    </p:spTree>
    <p:extLst>
      <p:ext uri="{BB962C8B-B14F-4D97-AF65-F5344CB8AC3E}">
        <p14:creationId xmlns:p14="http://schemas.microsoft.com/office/powerpoint/2010/main" val="19227417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800" rtl="0" eaLnBrk="1" latinLnBrk="0" hangingPunct="1">
        <a:lnSpc>
          <a:spcPct val="85000"/>
        </a:lnSpc>
        <a:spcBef>
          <a:spcPct val="0"/>
        </a:spcBef>
        <a:buNone/>
        <a:defRPr sz="1800" b="1" kern="1200">
          <a:solidFill>
            <a:schemeClr val="accent2"/>
          </a:solidFill>
          <a:latin typeface="+mj-lt"/>
          <a:ea typeface="+mj-ea"/>
          <a:cs typeface="+mj-cs"/>
        </a:defRPr>
      </a:lvl1pPr>
    </p:titleStyle>
    <p:bodyStyle>
      <a:lvl1pPr marL="202500" indent="-202500" algn="l" defTabSz="685800" rtl="0" eaLnBrk="1" latinLnBrk="0" hangingPunct="1">
        <a:lnSpc>
          <a:spcPct val="90000"/>
        </a:lnSpc>
        <a:spcBef>
          <a:spcPts val="0"/>
        </a:spcBef>
        <a:spcAft>
          <a:spcPts val="750"/>
        </a:spcAft>
        <a:buFont typeface="Arial" panose="020B0604020202020204" pitchFamily="34" charset="0"/>
        <a:buChar char="•"/>
        <a:defRPr sz="1200" kern="1200">
          <a:solidFill>
            <a:schemeClr val="tx1"/>
          </a:solidFill>
          <a:latin typeface="+mn-lt"/>
          <a:ea typeface="+mn-ea"/>
          <a:cs typeface="+mn-cs"/>
        </a:defRPr>
      </a:lvl1pPr>
      <a:lvl2pPr marL="540000" indent="-202500" algn="l" defTabSz="685800" rtl="0" eaLnBrk="1" latinLnBrk="0" hangingPunct="1">
        <a:lnSpc>
          <a:spcPct val="90000"/>
        </a:lnSpc>
        <a:spcBef>
          <a:spcPts val="0"/>
        </a:spcBef>
        <a:spcAft>
          <a:spcPts val="750"/>
        </a:spcAft>
        <a:buFont typeface="Symbol" panose="05050102010706020507" pitchFamily="18" charset="2"/>
        <a:buChar char="-"/>
        <a:defRPr sz="1050" kern="1200">
          <a:solidFill>
            <a:schemeClr val="tx1"/>
          </a:solidFill>
          <a:latin typeface="+mn-lt"/>
          <a:ea typeface="+mn-ea"/>
          <a:cs typeface="+mn-cs"/>
        </a:defRPr>
      </a:lvl2pPr>
      <a:lvl3pPr marL="810000" indent="-202500" algn="l" defTabSz="685800" rtl="0" eaLnBrk="1" latinLnBrk="0" hangingPunct="1">
        <a:lnSpc>
          <a:spcPct val="90000"/>
        </a:lnSpc>
        <a:spcBef>
          <a:spcPts val="0"/>
        </a:spcBef>
        <a:spcAft>
          <a:spcPts val="750"/>
        </a:spcAft>
        <a:buFont typeface="Symbol" panose="05050102010706020507" pitchFamily="18" charset="2"/>
        <a:buChar char="-"/>
        <a:defRPr sz="1050" kern="1200">
          <a:solidFill>
            <a:schemeClr val="tx1"/>
          </a:solidFill>
          <a:latin typeface="+mn-lt"/>
          <a:ea typeface="+mn-ea"/>
          <a:cs typeface="+mn-cs"/>
        </a:defRPr>
      </a:lvl3pPr>
      <a:lvl4pPr marL="1080000" indent="-202500" algn="l" defTabSz="685800" rtl="0" eaLnBrk="1" latinLnBrk="0" hangingPunct="1">
        <a:lnSpc>
          <a:spcPct val="90000"/>
        </a:lnSpc>
        <a:spcBef>
          <a:spcPts val="0"/>
        </a:spcBef>
        <a:spcAft>
          <a:spcPts val="750"/>
        </a:spcAft>
        <a:buFont typeface="Symbol" panose="05050102010706020507" pitchFamily="18" charset="2"/>
        <a:buChar char="-"/>
        <a:defRPr sz="1050" kern="1200">
          <a:solidFill>
            <a:schemeClr val="tx1"/>
          </a:solidFill>
          <a:latin typeface="+mn-lt"/>
          <a:ea typeface="+mn-ea"/>
          <a:cs typeface="+mn-cs"/>
        </a:defRPr>
      </a:lvl4pPr>
      <a:lvl5pPr marL="1350000" indent="-202500" algn="l" defTabSz="685800" rtl="0" eaLnBrk="1" latinLnBrk="0" hangingPunct="1">
        <a:lnSpc>
          <a:spcPct val="90000"/>
        </a:lnSpc>
        <a:spcBef>
          <a:spcPts val="0"/>
        </a:spcBef>
        <a:spcAft>
          <a:spcPts val="750"/>
        </a:spcAft>
        <a:buFont typeface="Symbol" panose="05050102010706020507" pitchFamily="18" charset="2"/>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plus.aok.de/inhalt/pflegeberatersuche/"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p:txBody>
          <a:bodyPr/>
          <a:lstStyle/>
          <a:p>
            <a:pPr marL="0" indent="0"/>
            <a:r>
              <a:rPr lang="de-DE" sz="2400" dirty="0" smtClean="0"/>
              <a:t>Pflege ist Vertrauenssache</a:t>
            </a:r>
          </a:p>
          <a:p>
            <a:pPr marL="0" indent="0"/>
            <a:r>
              <a:rPr lang="de-DE" sz="2400" dirty="0" smtClean="0"/>
              <a:t>Leistungsrechtliche Informationen zum SGB XI</a:t>
            </a:r>
            <a:endParaRPr lang="de-DE" sz="2400" dirty="0"/>
          </a:p>
        </p:txBody>
      </p:sp>
      <p:sp>
        <p:nvSpPr>
          <p:cNvPr id="6" name="Textplatzhalter 5"/>
          <p:cNvSpPr>
            <a:spLocks noGrp="1"/>
          </p:cNvSpPr>
          <p:nvPr>
            <p:ph type="body" sz="quarter" idx="11"/>
          </p:nvPr>
        </p:nvSpPr>
        <p:spPr/>
        <p:txBody>
          <a:bodyPr/>
          <a:lstStyle/>
          <a:p>
            <a:pPr marL="0" indent="0"/>
            <a:r>
              <a:rPr lang="de-DE" sz="2400" dirty="0" smtClean="0">
                <a:latin typeface="Arial" charset="0"/>
              </a:rPr>
              <a:t>Birgit Körtge</a:t>
            </a:r>
          </a:p>
          <a:p>
            <a:pPr marL="0" indent="0"/>
            <a:r>
              <a:rPr lang="de-DE" sz="2400" dirty="0" smtClean="0">
                <a:latin typeface="Arial" charset="0"/>
              </a:rPr>
              <a:t>Teamleiterin Pflegeberatung, AOK PLUS</a:t>
            </a:r>
            <a:endParaRPr lang="de-DE" sz="2400" dirty="0">
              <a:latin typeface="Arial" charset="0"/>
            </a:endParaRPr>
          </a:p>
        </p:txBody>
      </p:sp>
      <p:sp>
        <p:nvSpPr>
          <p:cNvPr id="7" name="Textplatzhalter 6"/>
          <p:cNvSpPr>
            <a:spLocks noGrp="1"/>
          </p:cNvSpPr>
          <p:nvPr>
            <p:ph type="body" sz="quarter" idx="12"/>
          </p:nvPr>
        </p:nvSpPr>
        <p:spPr/>
        <p:txBody>
          <a:bodyPr/>
          <a:lstStyle/>
          <a:p>
            <a:r>
              <a:rPr lang="de-DE" dirty="0" smtClean="0">
                <a:latin typeface="Arial" charset="0"/>
              </a:rPr>
              <a:t>02. November </a:t>
            </a:r>
            <a:r>
              <a:rPr lang="de-DE" dirty="0" smtClean="0">
                <a:latin typeface="Arial" charset="0"/>
              </a:rPr>
              <a:t>2021</a:t>
            </a:r>
            <a:endParaRPr lang="de-DE" dirty="0"/>
          </a:p>
        </p:txBody>
      </p:sp>
    </p:spTree>
    <p:extLst>
      <p:ext uri="{BB962C8B-B14F-4D97-AF65-F5344CB8AC3E}">
        <p14:creationId xmlns:p14="http://schemas.microsoft.com/office/powerpoint/2010/main" val="3572419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sp>
        <p:nvSpPr>
          <p:cNvPr id="5" name="Rechteck 4"/>
          <p:cNvSpPr/>
          <p:nvPr/>
        </p:nvSpPr>
        <p:spPr>
          <a:xfrm>
            <a:off x="467544" y="2636912"/>
            <a:ext cx="1872208" cy="4047262"/>
          </a:xfrm>
          <a:prstGeom prst="rect">
            <a:avLst/>
          </a:prstGeom>
        </p:spPr>
        <p:txBody>
          <a:bodyPr wrap="square">
            <a:spAutoFit/>
          </a:bodyPr>
          <a:lstStyle/>
          <a:p>
            <a:pPr>
              <a:spcBef>
                <a:spcPct val="20000"/>
              </a:spcBef>
              <a:buClr>
                <a:srgbClr val="CFE8B5">
                  <a:lumMod val="50000"/>
                </a:srgbClr>
              </a:buClr>
            </a:pPr>
            <a:r>
              <a:rPr lang="de-DE" sz="1400" b="1" dirty="0" smtClean="0">
                <a:solidFill>
                  <a:prstClr val="black"/>
                </a:solidFill>
              </a:rPr>
              <a:t>Wie gut kann der Mensch sich im Alltag</a:t>
            </a:r>
          </a:p>
          <a:p>
            <a:pPr>
              <a:spcBef>
                <a:spcPct val="20000"/>
              </a:spcBef>
              <a:buClr>
                <a:srgbClr val="CFE8B5">
                  <a:lumMod val="50000"/>
                </a:srgbClr>
              </a:buClr>
            </a:pPr>
            <a:endParaRPr lang="de-DE" sz="1400" b="1" dirty="0" smtClean="0">
              <a:solidFill>
                <a:prstClr val="black"/>
              </a:solidFill>
            </a:endParaRP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rPr>
              <a:t>orientieren und beteiligen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örtlich und zeitlich zurechtfinden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Entscheidungen treffen und steuern?</a:t>
            </a:r>
          </a:p>
          <a:p>
            <a:pPr>
              <a:spcBef>
                <a:spcPct val="20000"/>
              </a:spcBef>
              <a:buClr>
                <a:srgbClr val="CFE8B5">
                  <a:lumMod val="50000"/>
                </a:srgbClr>
              </a:buClr>
            </a:pPr>
            <a:endParaRPr lang="de-DE" sz="600" dirty="0" smtClean="0">
              <a:solidFill>
                <a:prstClr val="white"/>
              </a:solidFill>
              <a:cs typeface="Arial" pitchFamily="34" charset="0"/>
            </a:endParaRPr>
          </a:p>
          <a:p>
            <a:pPr>
              <a:spcBef>
                <a:spcPct val="20000"/>
              </a:spcBef>
              <a:buClr>
                <a:srgbClr val="CFE8B5">
                  <a:lumMod val="50000"/>
                </a:srgbClr>
              </a:buClr>
            </a:pPr>
            <a:r>
              <a:rPr lang="de-DE" sz="1400" dirty="0" smtClean="0">
                <a:solidFill>
                  <a:prstClr val="black"/>
                </a:solidFill>
                <a:cs typeface="Arial" pitchFamily="34" charset="0"/>
              </a:rPr>
              <a:t>Zu beurteilen sind kognitive Funktionen Aktivitäten, nicht die motorische Umsetzung.</a:t>
            </a:r>
          </a:p>
          <a:p>
            <a:pPr algn="just">
              <a:spcBef>
                <a:spcPct val="20000"/>
              </a:spcBef>
              <a:buClr>
                <a:srgbClr val="CFE8B5">
                  <a:lumMod val="50000"/>
                </a:srgbClr>
              </a:buClr>
            </a:pPr>
            <a:endParaRPr lang="de-DE" sz="300" dirty="0" smtClean="0">
              <a:solidFill>
                <a:prstClr val="black"/>
              </a:solidFill>
              <a:cs typeface="Arial" pitchFamily="34" charset="0"/>
            </a:endParaRPr>
          </a:p>
          <a:p>
            <a:pPr algn="just">
              <a:spcBef>
                <a:spcPct val="20000"/>
              </a:spcBef>
              <a:buClr>
                <a:srgbClr val="CFE8B5">
                  <a:lumMod val="50000"/>
                </a:srgbClr>
              </a:buClr>
            </a:pPr>
            <a:r>
              <a:rPr lang="de-DE" sz="300" dirty="0" smtClean="0">
                <a:solidFill>
                  <a:prstClr val="white"/>
                </a:solidFill>
                <a:cs typeface="Arial" pitchFamily="34" charset="0"/>
              </a:rPr>
              <a:t>g</a:t>
            </a:r>
            <a:endParaRPr lang="de-DE" sz="1200" dirty="0" smtClean="0">
              <a:solidFill>
                <a:prstClr val="white"/>
              </a:solidFill>
              <a:cs typeface="Arial" pitchFamily="34" charset="0"/>
            </a:endParaRPr>
          </a:p>
          <a:p>
            <a:pPr algn="ctr">
              <a:spcBef>
                <a:spcPct val="20000"/>
              </a:spcBef>
              <a:buClr>
                <a:srgbClr val="CFE8B5">
                  <a:lumMod val="50000"/>
                </a:srgbClr>
              </a:buClr>
            </a:pPr>
            <a:r>
              <a:rPr lang="de-DE" sz="1050" dirty="0" smtClean="0">
                <a:solidFill>
                  <a:prstClr val="black"/>
                </a:solidFill>
                <a:cs typeface="Arial" pitchFamily="34" charset="0"/>
              </a:rPr>
              <a:t>Gewichtung:</a:t>
            </a:r>
            <a:endParaRPr lang="de-DE" sz="1400" dirty="0">
              <a:solidFill>
                <a:prstClr val="black"/>
              </a:solidFill>
              <a:cs typeface="Arial" pitchFamily="34" charset="0"/>
            </a:endParaRPr>
          </a:p>
          <a:p>
            <a:pPr algn="ctr">
              <a:spcBef>
                <a:spcPct val="20000"/>
              </a:spcBef>
              <a:buClr>
                <a:srgbClr val="CFE8B5">
                  <a:lumMod val="50000"/>
                </a:srgbClr>
              </a:buClr>
            </a:pPr>
            <a:r>
              <a:rPr lang="de-DE" sz="1400" b="1" dirty="0" smtClean="0">
                <a:solidFill>
                  <a:prstClr val="black"/>
                </a:solidFill>
                <a:cs typeface="Arial" pitchFamily="34" charset="0"/>
              </a:rPr>
              <a:t>15%</a:t>
            </a:r>
            <a:endParaRPr lang="de-DE" sz="1400" b="1" dirty="0">
              <a:solidFill>
                <a:prstClr val="black"/>
              </a:solidFill>
              <a:cs typeface="Arial" pitchFamily="34" charset="0"/>
            </a:endParaRPr>
          </a:p>
        </p:txBody>
      </p:sp>
      <p:sp>
        <p:nvSpPr>
          <p:cNvPr id="9" name="Textplatzhalter 8"/>
          <p:cNvSpPr>
            <a:spLocks noGrp="1"/>
          </p:cNvSpPr>
          <p:nvPr>
            <p:ph type="body" sz="quarter" idx="13"/>
          </p:nvPr>
        </p:nvSpPr>
        <p:spPr>
          <a:xfrm>
            <a:off x="2750027" y="1196752"/>
            <a:ext cx="5854421" cy="298537"/>
          </a:xfrm>
        </p:spPr>
        <p:txBody>
          <a:bodyPr/>
          <a:lstStyle/>
          <a:p>
            <a:r>
              <a:rPr lang="de-DE" sz="1400" dirty="0" smtClean="0">
                <a:latin typeface="Arial" charset="0"/>
              </a:rPr>
              <a:t>Modul 2 – Kognitive und kommunikative Fähigkeiten</a:t>
            </a:r>
            <a:endParaRPr lang="de-DE" sz="1400" dirty="0"/>
          </a:p>
        </p:txBody>
      </p:sp>
      <p:sp>
        <p:nvSpPr>
          <p:cNvPr id="10" name="Textplatzhalter 8"/>
          <p:cNvSpPr>
            <a:spLocks noGrp="1"/>
          </p:cNvSpPr>
          <p:nvPr>
            <p:ph type="body" sz="quarter" idx="13"/>
          </p:nvPr>
        </p:nvSpPr>
        <p:spPr>
          <a:xfrm>
            <a:off x="2746536" y="1484784"/>
            <a:ext cx="5854421" cy="298537"/>
          </a:xfrm>
          <a:noFill/>
          <a:ln>
            <a:solidFill>
              <a:schemeClr val="bg1">
                <a:lumMod val="65000"/>
              </a:schemeClr>
            </a:solidFill>
          </a:ln>
        </p:spPr>
        <p:txBody>
          <a:bodyPr/>
          <a:lstStyle/>
          <a:p>
            <a:r>
              <a:rPr lang="de-DE" sz="1400" b="0" dirty="0">
                <a:solidFill>
                  <a:schemeClr val="tx1"/>
                </a:solidFill>
                <a:latin typeface="Arial" charset="0"/>
              </a:rPr>
              <a:t>2</a:t>
            </a:r>
            <a:r>
              <a:rPr lang="de-DE" sz="1400" b="0" dirty="0" smtClean="0">
                <a:solidFill>
                  <a:schemeClr val="tx1"/>
                </a:solidFill>
                <a:latin typeface="Arial" charset="0"/>
              </a:rPr>
              <a:t>.1 Erkennen von Personen aus dem näheren Umfeld</a:t>
            </a:r>
            <a:endParaRPr lang="de-DE" sz="1400" dirty="0"/>
          </a:p>
        </p:txBody>
      </p:sp>
      <p:sp>
        <p:nvSpPr>
          <p:cNvPr id="11" name="Textplatzhalter 8"/>
          <p:cNvSpPr>
            <a:spLocks noGrp="1"/>
          </p:cNvSpPr>
          <p:nvPr>
            <p:ph type="body" sz="quarter" idx="13"/>
          </p:nvPr>
        </p:nvSpPr>
        <p:spPr>
          <a:xfrm>
            <a:off x="2750027" y="1844824"/>
            <a:ext cx="5854421" cy="298537"/>
          </a:xfrm>
          <a:noFill/>
          <a:ln>
            <a:solidFill>
              <a:schemeClr val="bg1">
                <a:lumMod val="65000"/>
              </a:schemeClr>
            </a:solidFill>
          </a:ln>
        </p:spPr>
        <p:txBody>
          <a:bodyPr/>
          <a:lstStyle/>
          <a:p>
            <a:r>
              <a:rPr lang="de-DE" sz="1400" b="0" dirty="0" smtClean="0">
                <a:solidFill>
                  <a:schemeClr val="tx1"/>
                </a:solidFill>
                <a:latin typeface="Arial" charset="0"/>
              </a:rPr>
              <a:t>2.2 Örtliche Orientierung</a:t>
            </a:r>
            <a:endParaRPr lang="de-DE" sz="1400" dirty="0"/>
          </a:p>
        </p:txBody>
      </p:sp>
      <p:sp>
        <p:nvSpPr>
          <p:cNvPr id="12" name="Textplatzhalter 8"/>
          <p:cNvSpPr>
            <a:spLocks noGrp="1"/>
          </p:cNvSpPr>
          <p:nvPr>
            <p:ph type="body" sz="quarter" idx="13"/>
          </p:nvPr>
        </p:nvSpPr>
        <p:spPr>
          <a:xfrm>
            <a:off x="2750027" y="2204864"/>
            <a:ext cx="5854421" cy="298537"/>
          </a:xfrm>
          <a:noFill/>
          <a:ln>
            <a:solidFill>
              <a:schemeClr val="bg1">
                <a:lumMod val="65000"/>
              </a:schemeClr>
            </a:solidFill>
          </a:ln>
        </p:spPr>
        <p:txBody>
          <a:bodyPr/>
          <a:lstStyle/>
          <a:p>
            <a:r>
              <a:rPr lang="de-DE" sz="1400" b="0" dirty="0" smtClean="0">
                <a:solidFill>
                  <a:schemeClr val="tx1"/>
                </a:solidFill>
                <a:latin typeface="Arial" charset="0"/>
              </a:rPr>
              <a:t>2.3 Zeitliche Orientierung</a:t>
            </a:r>
            <a:endParaRPr lang="de-DE" sz="1400" dirty="0"/>
          </a:p>
        </p:txBody>
      </p:sp>
      <p:sp>
        <p:nvSpPr>
          <p:cNvPr id="13" name="Textplatzhalter 8"/>
          <p:cNvSpPr>
            <a:spLocks noGrp="1"/>
          </p:cNvSpPr>
          <p:nvPr>
            <p:ph type="body" sz="quarter" idx="13"/>
          </p:nvPr>
        </p:nvSpPr>
        <p:spPr>
          <a:xfrm>
            <a:off x="2750027" y="2554399"/>
            <a:ext cx="5854421" cy="298537"/>
          </a:xfrm>
          <a:noFill/>
          <a:ln>
            <a:solidFill>
              <a:schemeClr val="bg1">
                <a:lumMod val="65000"/>
              </a:schemeClr>
            </a:solidFill>
          </a:ln>
        </p:spPr>
        <p:txBody>
          <a:bodyPr/>
          <a:lstStyle/>
          <a:p>
            <a:r>
              <a:rPr lang="de-DE" sz="1400" b="0" dirty="0" smtClean="0">
                <a:solidFill>
                  <a:schemeClr val="tx1"/>
                </a:solidFill>
                <a:latin typeface="Arial" charset="0"/>
              </a:rPr>
              <a:t>2.4 [...]</a:t>
            </a:r>
            <a:endParaRPr lang="de-DE" sz="1400" b="0" dirty="0">
              <a:solidFill>
                <a:schemeClr val="tx1"/>
              </a:solidFill>
            </a:endParaRPr>
          </a:p>
        </p:txBody>
      </p:sp>
      <p:sp>
        <p:nvSpPr>
          <p:cNvPr id="17" name="Textplatzhalter 8"/>
          <p:cNvSpPr>
            <a:spLocks noGrp="1"/>
          </p:cNvSpPr>
          <p:nvPr>
            <p:ph type="body" sz="quarter" idx="13"/>
          </p:nvPr>
        </p:nvSpPr>
        <p:spPr>
          <a:xfrm>
            <a:off x="4024626" y="5002671"/>
            <a:ext cx="1281285" cy="370545"/>
          </a:xfrm>
        </p:spPr>
        <p:txBody>
          <a:bodyPr/>
          <a:lstStyle/>
          <a:p>
            <a:pPr algn="ctr"/>
            <a:r>
              <a:rPr lang="de-DE" sz="1600" dirty="0">
                <a:latin typeface="Arial" charset="0"/>
              </a:rPr>
              <a:t>1</a:t>
            </a:r>
            <a:endParaRPr lang="de-DE" sz="1600" dirty="0"/>
          </a:p>
        </p:txBody>
      </p:sp>
      <p:sp>
        <p:nvSpPr>
          <p:cNvPr id="18" name="Textplatzhalter 8"/>
          <p:cNvSpPr>
            <a:spLocks noGrp="1"/>
          </p:cNvSpPr>
          <p:nvPr>
            <p:ph type="body" sz="quarter" idx="13"/>
          </p:nvPr>
        </p:nvSpPr>
        <p:spPr>
          <a:xfrm>
            <a:off x="4024626" y="3994560"/>
            <a:ext cx="1267454" cy="1008112"/>
          </a:xfrm>
          <a:noFill/>
          <a:ln>
            <a:solidFill>
              <a:schemeClr val="bg1">
                <a:lumMod val="65000"/>
              </a:schemeClr>
            </a:solidFill>
          </a:ln>
        </p:spPr>
        <p:txBody>
          <a:bodyPr/>
          <a:lstStyle/>
          <a:p>
            <a:r>
              <a:rPr lang="de-DE" sz="1400" dirty="0" smtClean="0">
                <a:solidFill>
                  <a:schemeClr val="tx1"/>
                </a:solidFill>
                <a:latin typeface="Arial" charset="0"/>
              </a:rPr>
              <a:t>Fähigkeiten</a:t>
            </a:r>
          </a:p>
          <a:p>
            <a:r>
              <a:rPr lang="de-DE" sz="1400" dirty="0" smtClean="0">
                <a:solidFill>
                  <a:schemeClr val="tx1"/>
                </a:solidFill>
                <a:latin typeface="Arial" charset="0"/>
              </a:rPr>
              <a:t>größtenteils</a:t>
            </a:r>
            <a:endParaRPr lang="de-DE" sz="1400" dirty="0">
              <a:solidFill>
                <a:schemeClr val="tx1"/>
              </a:solidFill>
              <a:latin typeface="Arial" charset="0"/>
            </a:endParaRPr>
          </a:p>
          <a:p>
            <a:r>
              <a:rPr lang="de-DE" sz="1400" dirty="0">
                <a:solidFill>
                  <a:schemeClr val="tx1"/>
                </a:solidFill>
                <a:latin typeface="Arial" charset="0"/>
              </a:rPr>
              <a:t>vorhanden</a:t>
            </a:r>
            <a:endParaRPr lang="de-DE" sz="1400" dirty="0"/>
          </a:p>
        </p:txBody>
      </p:sp>
      <p:sp>
        <p:nvSpPr>
          <p:cNvPr id="19" name="Textplatzhalter 8"/>
          <p:cNvSpPr>
            <a:spLocks noGrp="1"/>
          </p:cNvSpPr>
          <p:nvPr>
            <p:ph type="body" sz="quarter" idx="13"/>
          </p:nvPr>
        </p:nvSpPr>
        <p:spPr>
          <a:xfrm>
            <a:off x="5406066" y="5002671"/>
            <a:ext cx="1614206" cy="370545"/>
          </a:xfrm>
        </p:spPr>
        <p:txBody>
          <a:bodyPr/>
          <a:lstStyle/>
          <a:p>
            <a:pPr algn="ctr"/>
            <a:r>
              <a:rPr lang="de-DE" sz="1600" dirty="0" smtClean="0">
                <a:latin typeface="Arial" charset="0"/>
              </a:rPr>
              <a:t>2</a:t>
            </a:r>
            <a:endParaRPr lang="de-DE" sz="1600" dirty="0"/>
          </a:p>
        </p:txBody>
      </p:sp>
      <p:sp>
        <p:nvSpPr>
          <p:cNvPr id="20" name="Textplatzhalter 8"/>
          <p:cNvSpPr>
            <a:spLocks noGrp="1"/>
          </p:cNvSpPr>
          <p:nvPr>
            <p:ph type="body" sz="quarter" idx="13"/>
          </p:nvPr>
        </p:nvSpPr>
        <p:spPr>
          <a:xfrm>
            <a:off x="5406066" y="3994560"/>
            <a:ext cx="1596782" cy="1008112"/>
          </a:xfrm>
          <a:noFill/>
          <a:ln>
            <a:solidFill>
              <a:schemeClr val="bg1">
                <a:lumMod val="65000"/>
              </a:schemeClr>
            </a:solidFill>
          </a:ln>
        </p:spPr>
        <p:txBody>
          <a:bodyPr/>
          <a:lstStyle/>
          <a:p>
            <a:r>
              <a:rPr lang="de-DE" sz="1400" dirty="0" smtClean="0">
                <a:solidFill>
                  <a:schemeClr val="tx1"/>
                </a:solidFill>
                <a:latin typeface="Arial" charset="0"/>
              </a:rPr>
              <a:t>Fähigkeiten</a:t>
            </a:r>
            <a:endParaRPr lang="de-DE" sz="1400" dirty="0">
              <a:solidFill>
                <a:schemeClr val="tx1"/>
              </a:solidFill>
              <a:latin typeface="Arial" charset="0"/>
            </a:endParaRPr>
          </a:p>
          <a:p>
            <a:r>
              <a:rPr lang="de-DE" sz="1400" dirty="0" smtClean="0">
                <a:solidFill>
                  <a:schemeClr val="tx1"/>
                </a:solidFill>
                <a:latin typeface="Arial" charset="0"/>
              </a:rPr>
              <a:t>in geringem </a:t>
            </a:r>
          </a:p>
          <a:p>
            <a:r>
              <a:rPr lang="de-DE" sz="1400" dirty="0" smtClean="0">
                <a:solidFill>
                  <a:schemeClr val="tx1"/>
                </a:solidFill>
                <a:latin typeface="Arial" charset="0"/>
              </a:rPr>
              <a:t>Maße vorhanden</a:t>
            </a:r>
            <a:endParaRPr lang="de-DE"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1800200" cy="150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platzhalter 8"/>
          <p:cNvSpPr>
            <a:spLocks noGrp="1"/>
          </p:cNvSpPr>
          <p:nvPr>
            <p:ph type="body" sz="quarter" idx="13"/>
          </p:nvPr>
        </p:nvSpPr>
        <p:spPr>
          <a:xfrm>
            <a:off x="2771800" y="2924944"/>
            <a:ext cx="5854421" cy="298537"/>
          </a:xfrm>
          <a:noFill/>
          <a:ln>
            <a:solidFill>
              <a:schemeClr val="bg1">
                <a:lumMod val="65000"/>
              </a:schemeClr>
            </a:solidFill>
          </a:ln>
        </p:spPr>
        <p:txBody>
          <a:bodyPr/>
          <a:lstStyle/>
          <a:p>
            <a:r>
              <a:rPr lang="de-DE" sz="1400" b="0" dirty="0" smtClean="0">
                <a:solidFill>
                  <a:schemeClr val="tx1"/>
                </a:solidFill>
              </a:rPr>
              <a:t>2.10 Verstehen von Aufforderungen</a:t>
            </a:r>
            <a:endParaRPr lang="de-DE" sz="1400" b="0" dirty="0">
              <a:solidFill>
                <a:schemeClr val="tx1"/>
              </a:solidFill>
            </a:endParaRPr>
          </a:p>
        </p:txBody>
      </p:sp>
      <p:sp>
        <p:nvSpPr>
          <p:cNvPr id="24" name="Textplatzhalter 8"/>
          <p:cNvSpPr>
            <a:spLocks noGrp="1"/>
          </p:cNvSpPr>
          <p:nvPr>
            <p:ph type="body" sz="quarter" idx="13"/>
          </p:nvPr>
        </p:nvSpPr>
        <p:spPr>
          <a:xfrm>
            <a:off x="2771800" y="3284984"/>
            <a:ext cx="5854421" cy="298537"/>
          </a:xfrm>
          <a:noFill/>
          <a:ln>
            <a:solidFill>
              <a:schemeClr val="bg1">
                <a:lumMod val="65000"/>
              </a:schemeClr>
            </a:solidFill>
          </a:ln>
        </p:spPr>
        <p:txBody>
          <a:bodyPr/>
          <a:lstStyle/>
          <a:p>
            <a:r>
              <a:rPr lang="de-DE" sz="1400" b="0" dirty="0" smtClean="0">
                <a:solidFill>
                  <a:schemeClr val="tx1"/>
                </a:solidFill>
              </a:rPr>
              <a:t>2.11 Beteiligen an einem Gespräch</a:t>
            </a:r>
            <a:endParaRPr lang="de-DE" sz="1400" b="0" dirty="0">
              <a:solidFill>
                <a:schemeClr val="tx1"/>
              </a:solidFill>
            </a:endParaRPr>
          </a:p>
        </p:txBody>
      </p:sp>
      <p:sp>
        <p:nvSpPr>
          <p:cNvPr id="25" name="Textplatzhalter 8"/>
          <p:cNvSpPr>
            <a:spLocks noGrp="1"/>
          </p:cNvSpPr>
          <p:nvPr>
            <p:ph type="body" sz="quarter" idx="13"/>
          </p:nvPr>
        </p:nvSpPr>
        <p:spPr>
          <a:xfrm>
            <a:off x="2644687" y="5002671"/>
            <a:ext cx="1279241" cy="370545"/>
          </a:xfrm>
        </p:spPr>
        <p:txBody>
          <a:bodyPr/>
          <a:lstStyle/>
          <a:p>
            <a:pPr algn="ctr"/>
            <a:r>
              <a:rPr lang="de-DE" sz="1600" dirty="0" smtClean="0">
                <a:latin typeface="Arial" charset="0"/>
              </a:rPr>
              <a:t>0</a:t>
            </a:r>
            <a:endParaRPr lang="de-DE" sz="1600" dirty="0"/>
          </a:p>
        </p:txBody>
      </p:sp>
      <p:sp>
        <p:nvSpPr>
          <p:cNvPr id="26" name="Textplatzhalter 8"/>
          <p:cNvSpPr>
            <a:spLocks noGrp="1"/>
          </p:cNvSpPr>
          <p:nvPr>
            <p:ph type="body" sz="quarter" idx="13"/>
          </p:nvPr>
        </p:nvSpPr>
        <p:spPr>
          <a:xfrm>
            <a:off x="2644687" y="3994560"/>
            <a:ext cx="1265432" cy="1008112"/>
          </a:xfrm>
          <a:noFill/>
          <a:ln>
            <a:solidFill>
              <a:schemeClr val="bg1">
                <a:lumMod val="65000"/>
              </a:schemeClr>
            </a:solidFill>
          </a:ln>
        </p:spPr>
        <p:txBody>
          <a:bodyPr/>
          <a:lstStyle/>
          <a:p>
            <a:r>
              <a:rPr lang="de-DE" sz="1400" dirty="0" smtClean="0">
                <a:solidFill>
                  <a:schemeClr val="tx1"/>
                </a:solidFill>
                <a:latin typeface="Arial" charset="0"/>
              </a:rPr>
              <a:t>Fähigkeiten </a:t>
            </a:r>
          </a:p>
          <a:p>
            <a:r>
              <a:rPr lang="de-DE" sz="1400" dirty="0" smtClean="0">
                <a:solidFill>
                  <a:schemeClr val="tx1"/>
                </a:solidFill>
                <a:latin typeface="Arial" charset="0"/>
              </a:rPr>
              <a:t>vorhanden</a:t>
            </a:r>
            <a:endParaRPr lang="de-DE" sz="1400" dirty="0"/>
          </a:p>
        </p:txBody>
      </p:sp>
      <p:sp>
        <p:nvSpPr>
          <p:cNvPr id="27" name="Textplatzhalter 8"/>
          <p:cNvSpPr>
            <a:spLocks noGrp="1"/>
          </p:cNvSpPr>
          <p:nvPr>
            <p:ph type="body" sz="quarter" idx="13"/>
          </p:nvPr>
        </p:nvSpPr>
        <p:spPr>
          <a:xfrm>
            <a:off x="7092280" y="5002671"/>
            <a:ext cx="1614206" cy="370545"/>
          </a:xfrm>
        </p:spPr>
        <p:txBody>
          <a:bodyPr/>
          <a:lstStyle/>
          <a:p>
            <a:pPr algn="ctr"/>
            <a:r>
              <a:rPr lang="de-DE" sz="1600" dirty="0" smtClean="0">
                <a:latin typeface="Arial" charset="0"/>
              </a:rPr>
              <a:t>3</a:t>
            </a:r>
            <a:endParaRPr lang="de-DE" sz="1600" dirty="0"/>
          </a:p>
        </p:txBody>
      </p:sp>
      <p:sp>
        <p:nvSpPr>
          <p:cNvPr id="28" name="Textplatzhalter 8"/>
          <p:cNvSpPr>
            <a:spLocks noGrp="1"/>
          </p:cNvSpPr>
          <p:nvPr>
            <p:ph type="body" sz="quarter" idx="13"/>
          </p:nvPr>
        </p:nvSpPr>
        <p:spPr>
          <a:xfrm>
            <a:off x="7092280" y="3994560"/>
            <a:ext cx="1596782" cy="1008112"/>
          </a:xfrm>
          <a:noFill/>
          <a:ln>
            <a:solidFill>
              <a:schemeClr val="bg1">
                <a:lumMod val="65000"/>
              </a:schemeClr>
            </a:solidFill>
          </a:ln>
        </p:spPr>
        <p:txBody>
          <a:bodyPr/>
          <a:lstStyle/>
          <a:p>
            <a:r>
              <a:rPr lang="de-DE" sz="1400" dirty="0" smtClean="0">
                <a:solidFill>
                  <a:schemeClr val="tx1"/>
                </a:solidFill>
                <a:latin typeface="Arial" charset="0"/>
              </a:rPr>
              <a:t>Fähigkeiten</a:t>
            </a:r>
            <a:endParaRPr lang="de-DE" sz="1400" dirty="0">
              <a:solidFill>
                <a:schemeClr val="tx1"/>
              </a:solidFill>
              <a:latin typeface="Arial" charset="0"/>
            </a:endParaRPr>
          </a:p>
          <a:p>
            <a:r>
              <a:rPr lang="de-DE" sz="1400" dirty="0" smtClean="0">
                <a:solidFill>
                  <a:schemeClr val="tx1"/>
                </a:solidFill>
                <a:latin typeface="Arial" charset="0"/>
              </a:rPr>
              <a:t>nicht vorhanden</a:t>
            </a:r>
            <a:endParaRPr lang="de-DE" sz="1400" dirty="0"/>
          </a:p>
        </p:txBody>
      </p:sp>
      <p:sp>
        <p:nvSpPr>
          <p:cNvPr id="30" name="Pfeil nach rechts 29"/>
          <p:cNvSpPr/>
          <p:nvPr/>
        </p:nvSpPr>
        <p:spPr>
          <a:xfrm>
            <a:off x="4800056" y="5877272"/>
            <a:ext cx="1644152" cy="360040"/>
          </a:xfrm>
          <a:prstGeom prst="rightArrow">
            <a:avLst/>
          </a:prstGeom>
          <a:solidFill>
            <a:srgbClr val="66BA06"/>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31" name="Rechteck 30"/>
          <p:cNvSpPr/>
          <p:nvPr/>
        </p:nvSpPr>
        <p:spPr>
          <a:xfrm>
            <a:off x="2627784" y="5733256"/>
            <a:ext cx="198022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Gesamtpunktzahl max. 33</a:t>
            </a:r>
            <a:endParaRPr lang="de-DE" sz="1600" dirty="0">
              <a:solidFill>
                <a:prstClr val="black"/>
              </a:solidFill>
            </a:endParaRPr>
          </a:p>
        </p:txBody>
      </p:sp>
      <p:sp>
        <p:nvSpPr>
          <p:cNvPr id="32" name="Rechteck 31"/>
          <p:cNvSpPr/>
          <p:nvPr/>
        </p:nvSpPr>
        <p:spPr>
          <a:xfrm>
            <a:off x="6660232" y="5733256"/>
            <a:ext cx="216024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g</a:t>
            </a:r>
            <a:r>
              <a:rPr lang="de-DE" sz="1600" dirty="0" smtClean="0">
                <a:solidFill>
                  <a:prstClr val="black"/>
                </a:solidFill>
              </a:rPr>
              <a:t>ewichtete Punktzahl max. 15</a:t>
            </a:r>
            <a:endParaRPr lang="de-DE" sz="1600" dirty="0">
              <a:solidFill>
                <a:prstClr val="black"/>
              </a:solidFill>
            </a:endParaRPr>
          </a:p>
        </p:txBody>
      </p:sp>
    </p:spTree>
    <p:extLst>
      <p:ext uri="{BB962C8B-B14F-4D97-AF65-F5344CB8AC3E}">
        <p14:creationId xmlns:p14="http://schemas.microsoft.com/office/powerpoint/2010/main" val="2635628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sp>
        <p:nvSpPr>
          <p:cNvPr id="5" name="Rechteck 4"/>
          <p:cNvSpPr/>
          <p:nvPr/>
        </p:nvSpPr>
        <p:spPr>
          <a:xfrm>
            <a:off x="467544" y="2636912"/>
            <a:ext cx="1872208" cy="3948773"/>
          </a:xfrm>
          <a:prstGeom prst="rect">
            <a:avLst/>
          </a:prstGeom>
        </p:spPr>
        <p:txBody>
          <a:bodyPr wrap="square">
            <a:spAutoFit/>
          </a:bodyPr>
          <a:lstStyle/>
          <a:p>
            <a:pPr>
              <a:spcBef>
                <a:spcPct val="20000"/>
              </a:spcBef>
              <a:buClr>
                <a:srgbClr val="CFE8B5">
                  <a:lumMod val="50000"/>
                </a:srgbClr>
              </a:buClr>
            </a:pPr>
            <a:r>
              <a:rPr lang="de-DE" sz="1400" b="1" dirty="0" smtClean="0">
                <a:solidFill>
                  <a:prstClr val="black"/>
                </a:solidFill>
              </a:rPr>
              <a:t>In welchem Maße kann der Mensch sein Verhalten noch steuern?</a:t>
            </a:r>
          </a:p>
          <a:p>
            <a:pPr>
              <a:spcBef>
                <a:spcPct val="20000"/>
              </a:spcBef>
              <a:buClr>
                <a:srgbClr val="CFE8B5">
                  <a:lumMod val="50000"/>
                </a:srgbClr>
              </a:buClr>
            </a:pPr>
            <a:endParaRPr lang="de-DE" sz="1400" b="1" dirty="0" smtClean="0">
              <a:solidFill>
                <a:prstClr val="black"/>
              </a:solidFill>
            </a:endParaRPr>
          </a:p>
          <a:p>
            <a:pPr>
              <a:spcBef>
                <a:spcPct val="20000"/>
              </a:spcBef>
              <a:buClr>
                <a:srgbClr val="CFE8B5">
                  <a:lumMod val="50000"/>
                </a:srgbClr>
              </a:buClr>
            </a:pPr>
            <a:r>
              <a:rPr lang="de-DE" sz="1400" dirty="0" smtClean="0">
                <a:solidFill>
                  <a:prstClr val="black"/>
                </a:solidFill>
              </a:rPr>
              <a:t>Zu beurteilen sind Aspekte wie</a:t>
            </a:r>
          </a:p>
          <a:p>
            <a:pPr marL="285750" indent="-285750">
              <a:spcBef>
                <a:spcPct val="20000"/>
              </a:spcBef>
              <a:buClr>
                <a:srgbClr val="CFE8B5">
                  <a:lumMod val="50000"/>
                </a:srgbClr>
              </a:buClr>
              <a:buFont typeface="Wingdings" panose="05000000000000000000" pitchFamily="2" charset="2"/>
              <a:buChar char="§"/>
            </a:pPr>
            <a:r>
              <a:rPr lang="de-DE" sz="1200" dirty="0">
                <a:solidFill>
                  <a:prstClr val="black"/>
                </a:solidFill>
              </a:rPr>
              <a:t>m</a:t>
            </a:r>
            <a:r>
              <a:rPr lang="de-DE" sz="1200" dirty="0" smtClean="0">
                <a:solidFill>
                  <a:prstClr val="black"/>
                </a:solidFill>
              </a:rPr>
              <a:t>otorische und soziale Auffälligkeiten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verbale und physische Aggression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Ängste und Depression</a:t>
            </a:r>
          </a:p>
          <a:p>
            <a:pPr algn="just">
              <a:spcBef>
                <a:spcPct val="20000"/>
              </a:spcBef>
              <a:buClr>
                <a:srgbClr val="CFE8B5">
                  <a:lumMod val="50000"/>
                </a:srgbClr>
              </a:buClr>
            </a:pPr>
            <a:endParaRPr lang="de-DE" sz="600" dirty="0" smtClean="0">
              <a:solidFill>
                <a:prstClr val="white"/>
              </a:solidFill>
              <a:cs typeface="Arial" pitchFamily="34" charset="0"/>
            </a:endParaRPr>
          </a:p>
          <a:p>
            <a:pPr algn="just">
              <a:spcBef>
                <a:spcPct val="20000"/>
              </a:spcBef>
              <a:buClr>
                <a:srgbClr val="CFE8B5">
                  <a:lumMod val="50000"/>
                </a:srgbClr>
              </a:buClr>
            </a:pPr>
            <a:endParaRPr lang="de-DE" sz="300" dirty="0" smtClean="0">
              <a:solidFill>
                <a:prstClr val="black"/>
              </a:solidFill>
              <a:cs typeface="Arial" pitchFamily="34" charset="0"/>
            </a:endParaRPr>
          </a:p>
          <a:p>
            <a:pPr algn="just">
              <a:spcBef>
                <a:spcPct val="20000"/>
              </a:spcBef>
              <a:buClr>
                <a:srgbClr val="CFE8B5">
                  <a:lumMod val="50000"/>
                </a:srgbClr>
              </a:buClr>
            </a:pPr>
            <a:r>
              <a:rPr lang="de-DE" sz="300" dirty="0" smtClean="0">
                <a:solidFill>
                  <a:prstClr val="white"/>
                </a:solidFill>
                <a:cs typeface="Arial" pitchFamily="34" charset="0"/>
              </a:rPr>
              <a:t>g</a:t>
            </a:r>
            <a:endParaRPr lang="de-DE" sz="1200" dirty="0" smtClean="0">
              <a:solidFill>
                <a:prstClr val="white"/>
              </a:solidFill>
              <a:cs typeface="Arial" pitchFamily="34" charset="0"/>
            </a:endParaRPr>
          </a:p>
          <a:p>
            <a:pPr algn="ctr">
              <a:spcBef>
                <a:spcPct val="20000"/>
              </a:spcBef>
              <a:buClr>
                <a:srgbClr val="CFE8B5">
                  <a:lumMod val="50000"/>
                </a:srgbClr>
              </a:buClr>
            </a:pPr>
            <a:r>
              <a:rPr lang="de-DE" sz="1050" dirty="0" smtClean="0">
                <a:solidFill>
                  <a:prstClr val="black"/>
                </a:solidFill>
                <a:cs typeface="Arial" pitchFamily="34" charset="0"/>
              </a:rPr>
              <a:t>Gewichtung:</a:t>
            </a:r>
            <a:endParaRPr lang="de-DE" sz="1400" dirty="0">
              <a:solidFill>
                <a:prstClr val="black"/>
              </a:solidFill>
              <a:cs typeface="Arial" pitchFamily="34" charset="0"/>
            </a:endParaRPr>
          </a:p>
          <a:p>
            <a:pPr algn="ctr">
              <a:spcBef>
                <a:spcPct val="20000"/>
              </a:spcBef>
              <a:buClr>
                <a:srgbClr val="CFE8B5">
                  <a:lumMod val="50000"/>
                </a:srgbClr>
              </a:buClr>
            </a:pPr>
            <a:r>
              <a:rPr lang="de-DE" sz="1400" b="1" dirty="0" smtClean="0">
                <a:solidFill>
                  <a:prstClr val="black"/>
                </a:solidFill>
                <a:cs typeface="Arial" pitchFamily="34" charset="0"/>
              </a:rPr>
              <a:t>15%</a:t>
            </a:r>
            <a:endParaRPr lang="de-DE" sz="1400" b="1" dirty="0">
              <a:solidFill>
                <a:prstClr val="black"/>
              </a:solidFill>
              <a:cs typeface="Arial" pitchFamily="34" charset="0"/>
            </a:endParaRPr>
          </a:p>
        </p:txBody>
      </p:sp>
      <p:sp>
        <p:nvSpPr>
          <p:cNvPr id="9" name="Textplatzhalter 8"/>
          <p:cNvSpPr>
            <a:spLocks noGrp="1"/>
          </p:cNvSpPr>
          <p:nvPr>
            <p:ph type="body" sz="quarter" idx="13"/>
          </p:nvPr>
        </p:nvSpPr>
        <p:spPr>
          <a:xfrm>
            <a:off x="2750027" y="1196752"/>
            <a:ext cx="5854421" cy="298537"/>
          </a:xfrm>
        </p:spPr>
        <p:txBody>
          <a:bodyPr/>
          <a:lstStyle/>
          <a:p>
            <a:r>
              <a:rPr lang="de-DE" sz="1400" dirty="0" smtClean="0">
                <a:latin typeface="Arial" charset="0"/>
              </a:rPr>
              <a:t>Modul 3 – Verhaltensweisen und psychische Problemlagen</a:t>
            </a:r>
            <a:endParaRPr lang="de-DE" sz="1400" dirty="0"/>
          </a:p>
        </p:txBody>
      </p:sp>
      <p:sp>
        <p:nvSpPr>
          <p:cNvPr id="10" name="Textplatzhalter 8"/>
          <p:cNvSpPr>
            <a:spLocks noGrp="1"/>
          </p:cNvSpPr>
          <p:nvPr>
            <p:ph type="body" sz="quarter" idx="13"/>
          </p:nvPr>
        </p:nvSpPr>
        <p:spPr>
          <a:xfrm>
            <a:off x="2746536" y="1484784"/>
            <a:ext cx="5854421" cy="298537"/>
          </a:xfrm>
          <a:noFill/>
          <a:ln>
            <a:solidFill>
              <a:schemeClr val="bg1">
                <a:lumMod val="65000"/>
              </a:schemeClr>
            </a:solidFill>
          </a:ln>
        </p:spPr>
        <p:txBody>
          <a:bodyPr/>
          <a:lstStyle/>
          <a:p>
            <a:r>
              <a:rPr lang="de-DE" sz="1400" b="0" dirty="0" smtClean="0">
                <a:solidFill>
                  <a:schemeClr val="tx1"/>
                </a:solidFill>
                <a:latin typeface="Arial" charset="0"/>
              </a:rPr>
              <a:t>3.1 Motorisch geprägte Verhaltensauffälligkeiten</a:t>
            </a:r>
            <a:endParaRPr lang="de-DE" sz="1400" dirty="0"/>
          </a:p>
        </p:txBody>
      </p:sp>
      <p:sp>
        <p:nvSpPr>
          <p:cNvPr id="11" name="Textplatzhalter 8"/>
          <p:cNvSpPr>
            <a:spLocks noGrp="1"/>
          </p:cNvSpPr>
          <p:nvPr>
            <p:ph type="body" sz="quarter" idx="13"/>
          </p:nvPr>
        </p:nvSpPr>
        <p:spPr>
          <a:xfrm>
            <a:off x="2750027" y="1844824"/>
            <a:ext cx="5854421" cy="298537"/>
          </a:xfrm>
          <a:noFill/>
          <a:ln>
            <a:solidFill>
              <a:schemeClr val="bg1">
                <a:lumMod val="65000"/>
              </a:schemeClr>
            </a:solidFill>
          </a:ln>
        </p:spPr>
        <p:txBody>
          <a:bodyPr/>
          <a:lstStyle/>
          <a:p>
            <a:r>
              <a:rPr lang="de-DE" sz="1400" b="0" dirty="0" smtClean="0">
                <a:solidFill>
                  <a:schemeClr val="tx1"/>
                </a:solidFill>
                <a:latin typeface="Arial" charset="0"/>
              </a:rPr>
              <a:t>3.2 Nächtliche Unruhe</a:t>
            </a:r>
            <a:endParaRPr lang="de-DE" sz="1400" dirty="0"/>
          </a:p>
        </p:txBody>
      </p:sp>
      <p:sp>
        <p:nvSpPr>
          <p:cNvPr id="12" name="Textplatzhalter 8"/>
          <p:cNvSpPr>
            <a:spLocks noGrp="1"/>
          </p:cNvSpPr>
          <p:nvPr>
            <p:ph type="body" sz="quarter" idx="13"/>
          </p:nvPr>
        </p:nvSpPr>
        <p:spPr>
          <a:xfrm>
            <a:off x="2750027" y="2204864"/>
            <a:ext cx="5854421" cy="298537"/>
          </a:xfrm>
          <a:noFill/>
          <a:ln>
            <a:solidFill>
              <a:schemeClr val="bg1">
                <a:lumMod val="65000"/>
              </a:schemeClr>
            </a:solidFill>
          </a:ln>
        </p:spPr>
        <p:txBody>
          <a:bodyPr/>
          <a:lstStyle/>
          <a:p>
            <a:r>
              <a:rPr lang="de-DE" sz="1400" b="0" dirty="0" smtClean="0">
                <a:solidFill>
                  <a:schemeClr val="tx1"/>
                </a:solidFill>
                <a:latin typeface="Arial" charset="0"/>
              </a:rPr>
              <a:t>3.3 Selbstschädigendes und autoaggressives Verhalten</a:t>
            </a:r>
            <a:endParaRPr lang="de-DE" sz="1400" dirty="0"/>
          </a:p>
        </p:txBody>
      </p:sp>
      <p:sp>
        <p:nvSpPr>
          <p:cNvPr id="13" name="Textplatzhalter 8"/>
          <p:cNvSpPr>
            <a:spLocks noGrp="1"/>
          </p:cNvSpPr>
          <p:nvPr>
            <p:ph type="body" sz="quarter" idx="13"/>
          </p:nvPr>
        </p:nvSpPr>
        <p:spPr>
          <a:xfrm>
            <a:off x="2750027" y="2554399"/>
            <a:ext cx="5854421" cy="298537"/>
          </a:xfrm>
          <a:noFill/>
          <a:ln>
            <a:solidFill>
              <a:schemeClr val="bg1">
                <a:lumMod val="65000"/>
              </a:schemeClr>
            </a:solidFill>
          </a:ln>
        </p:spPr>
        <p:txBody>
          <a:bodyPr/>
          <a:lstStyle/>
          <a:p>
            <a:r>
              <a:rPr lang="de-DE" sz="1400" b="0" dirty="0" smtClean="0">
                <a:solidFill>
                  <a:schemeClr val="tx1"/>
                </a:solidFill>
                <a:latin typeface="Arial" charset="0"/>
              </a:rPr>
              <a:t>3.4 [...]</a:t>
            </a:r>
            <a:endParaRPr lang="de-DE" sz="1400" b="0" dirty="0">
              <a:solidFill>
                <a:schemeClr val="tx1"/>
              </a:solidFill>
            </a:endParaRPr>
          </a:p>
        </p:txBody>
      </p:sp>
      <p:sp>
        <p:nvSpPr>
          <p:cNvPr id="17" name="Textplatzhalter 8"/>
          <p:cNvSpPr>
            <a:spLocks noGrp="1"/>
          </p:cNvSpPr>
          <p:nvPr>
            <p:ph type="body" sz="quarter" idx="13"/>
          </p:nvPr>
        </p:nvSpPr>
        <p:spPr>
          <a:xfrm>
            <a:off x="4342618" y="5167695"/>
            <a:ext cx="1091907" cy="370545"/>
          </a:xfrm>
        </p:spPr>
        <p:txBody>
          <a:bodyPr/>
          <a:lstStyle/>
          <a:p>
            <a:pPr algn="ctr"/>
            <a:r>
              <a:rPr lang="de-DE" sz="1600" dirty="0">
                <a:latin typeface="Arial" charset="0"/>
              </a:rPr>
              <a:t>1</a:t>
            </a:r>
            <a:endParaRPr lang="de-DE" sz="1600" dirty="0"/>
          </a:p>
        </p:txBody>
      </p:sp>
      <p:sp>
        <p:nvSpPr>
          <p:cNvPr id="18" name="Textplatzhalter 8"/>
          <p:cNvSpPr>
            <a:spLocks noGrp="1"/>
          </p:cNvSpPr>
          <p:nvPr>
            <p:ph type="body" sz="quarter" idx="13"/>
          </p:nvPr>
        </p:nvSpPr>
        <p:spPr>
          <a:xfrm>
            <a:off x="4342618" y="4159584"/>
            <a:ext cx="1080120" cy="1008112"/>
          </a:xfrm>
          <a:noFill/>
          <a:ln>
            <a:solidFill>
              <a:schemeClr val="bg1">
                <a:lumMod val="65000"/>
              </a:schemeClr>
            </a:solidFill>
          </a:ln>
        </p:spPr>
        <p:txBody>
          <a:bodyPr/>
          <a:lstStyle/>
          <a:p>
            <a:r>
              <a:rPr lang="de-DE" sz="1400" dirty="0" smtClean="0">
                <a:solidFill>
                  <a:schemeClr val="tx1"/>
                </a:solidFill>
                <a:latin typeface="Arial" charset="0"/>
              </a:rPr>
              <a:t>selten</a:t>
            </a:r>
            <a:endParaRPr lang="de-DE" sz="1400" dirty="0"/>
          </a:p>
        </p:txBody>
      </p:sp>
      <p:sp>
        <p:nvSpPr>
          <p:cNvPr id="19" name="Textplatzhalter 8"/>
          <p:cNvSpPr>
            <a:spLocks noGrp="1"/>
          </p:cNvSpPr>
          <p:nvPr>
            <p:ph type="body" sz="quarter" idx="13"/>
          </p:nvPr>
        </p:nvSpPr>
        <p:spPr>
          <a:xfrm>
            <a:off x="5494746" y="5167695"/>
            <a:ext cx="1237494" cy="370545"/>
          </a:xfrm>
        </p:spPr>
        <p:txBody>
          <a:bodyPr/>
          <a:lstStyle/>
          <a:p>
            <a:pPr algn="ctr"/>
            <a:r>
              <a:rPr lang="de-DE" sz="1600" dirty="0" smtClean="0"/>
              <a:t>3</a:t>
            </a:r>
            <a:endParaRPr lang="de-DE" sz="1600" dirty="0"/>
          </a:p>
        </p:txBody>
      </p:sp>
      <p:sp>
        <p:nvSpPr>
          <p:cNvPr id="20" name="Textplatzhalter 8"/>
          <p:cNvSpPr>
            <a:spLocks noGrp="1"/>
          </p:cNvSpPr>
          <p:nvPr>
            <p:ph type="body" sz="quarter" idx="13"/>
          </p:nvPr>
        </p:nvSpPr>
        <p:spPr>
          <a:xfrm>
            <a:off x="5494746" y="4159584"/>
            <a:ext cx="1224136" cy="1008112"/>
          </a:xfrm>
          <a:noFill/>
          <a:ln>
            <a:solidFill>
              <a:schemeClr val="bg1">
                <a:lumMod val="65000"/>
              </a:schemeClr>
            </a:solidFill>
          </a:ln>
        </p:spPr>
        <p:txBody>
          <a:bodyPr/>
          <a:lstStyle/>
          <a:p>
            <a:r>
              <a:rPr lang="de-DE" sz="1400" dirty="0" smtClean="0">
                <a:solidFill>
                  <a:schemeClr val="tx1"/>
                </a:solidFill>
                <a:latin typeface="Arial" charset="0"/>
              </a:rPr>
              <a:t>häufig</a:t>
            </a:r>
            <a:endParaRPr lang="de-DE" sz="1400" dirty="0"/>
          </a:p>
        </p:txBody>
      </p:sp>
      <p:sp>
        <p:nvSpPr>
          <p:cNvPr id="21" name="Textplatzhalter 8"/>
          <p:cNvSpPr>
            <a:spLocks noGrp="1"/>
          </p:cNvSpPr>
          <p:nvPr>
            <p:ph type="body" sz="quarter" idx="13"/>
          </p:nvPr>
        </p:nvSpPr>
        <p:spPr>
          <a:xfrm>
            <a:off x="2771800" y="2924944"/>
            <a:ext cx="5854421" cy="298537"/>
          </a:xfrm>
          <a:noFill/>
          <a:ln>
            <a:solidFill>
              <a:schemeClr val="bg1">
                <a:lumMod val="65000"/>
              </a:schemeClr>
            </a:solidFill>
          </a:ln>
        </p:spPr>
        <p:txBody>
          <a:bodyPr/>
          <a:lstStyle/>
          <a:p>
            <a:r>
              <a:rPr lang="de-DE" sz="1400" b="0" dirty="0" smtClean="0">
                <a:solidFill>
                  <a:schemeClr val="tx1"/>
                </a:solidFill>
              </a:rPr>
              <a:t>3.9 Wahnvorstellungen</a:t>
            </a:r>
            <a:endParaRPr lang="de-DE" sz="1400" b="0" dirty="0">
              <a:solidFill>
                <a:schemeClr val="tx1"/>
              </a:solidFill>
            </a:endParaRPr>
          </a:p>
        </p:txBody>
      </p:sp>
      <p:sp>
        <p:nvSpPr>
          <p:cNvPr id="25" name="Textplatzhalter 8"/>
          <p:cNvSpPr>
            <a:spLocks noGrp="1"/>
          </p:cNvSpPr>
          <p:nvPr>
            <p:ph type="body" sz="quarter" idx="13"/>
          </p:nvPr>
        </p:nvSpPr>
        <p:spPr>
          <a:xfrm>
            <a:off x="3063377" y="5157191"/>
            <a:ext cx="1233910" cy="370545"/>
          </a:xfrm>
        </p:spPr>
        <p:txBody>
          <a:bodyPr/>
          <a:lstStyle/>
          <a:p>
            <a:pPr algn="ctr"/>
            <a:r>
              <a:rPr lang="de-DE" sz="1600" dirty="0" smtClean="0">
                <a:latin typeface="Arial" charset="0"/>
              </a:rPr>
              <a:t>0</a:t>
            </a:r>
            <a:endParaRPr lang="de-DE" sz="1600" dirty="0"/>
          </a:p>
        </p:txBody>
      </p:sp>
      <p:sp>
        <p:nvSpPr>
          <p:cNvPr id="26" name="Textplatzhalter 8"/>
          <p:cNvSpPr>
            <a:spLocks noGrp="1"/>
          </p:cNvSpPr>
          <p:nvPr>
            <p:ph type="body" sz="quarter" idx="13"/>
          </p:nvPr>
        </p:nvSpPr>
        <p:spPr>
          <a:xfrm>
            <a:off x="3063377" y="4149080"/>
            <a:ext cx="1220591" cy="1008112"/>
          </a:xfrm>
          <a:noFill/>
          <a:ln>
            <a:solidFill>
              <a:schemeClr val="bg1">
                <a:lumMod val="65000"/>
              </a:schemeClr>
            </a:solidFill>
          </a:ln>
        </p:spPr>
        <p:txBody>
          <a:bodyPr/>
          <a:lstStyle/>
          <a:p>
            <a:r>
              <a:rPr lang="de-DE" sz="1400" dirty="0" smtClean="0">
                <a:solidFill>
                  <a:schemeClr val="tx1"/>
                </a:solidFill>
                <a:latin typeface="Arial" charset="0"/>
              </a:rPr>
              <a:t>Nie, sehr </a:t>
            </a:r>
          </a:p>
          <a:p>
            <a:r>
              <a:rPr lang="de-DE" sz="1400" dirty="0" smtClean="0">
                <a:solidFill>
                  <a:schemeClr val="tx1"/>
                </a:solidFill>
                <a:latin typeface="Arial" charset="0"/>
              </a:rPr>
              <a:t>selten</a:t>
            </a:r>
            <a:endParaRPr lang="de-DE" sz="1400" dirty="0"/>
          </a:p>
        </p:txBody>
      </p:sp>
      <p:sp>
        <p:nvSpPr>
          <p:cNvPr id="27" name="Textplatzhalter 8"/>
          <p:cNvSpPr>
            <a:spLocks noGrp="1"/>
          </p:cNvSpPr>
          <p:nvPr>
            <p:ph type="body" sz="quarter" idx="13"/>
          </p:nvPr>
        </p:nvSpPr>
        <p:spPr>
          <a:xfrm>
            <a:off x="6790890" y="5167695"/>
            <a:ext cx="1237494" cy="370545"/>
          </a:xfrm>
        </p:spPr>
        <p:txBody>
          <a:bodyPr/>
          <a:lstStyle/>
          <a:p>
            <a:pPr algn="ctr"/>
            <a:r>
              <a:rPr lang="de-DE" sz="1600" dirty="0" smtClean="0"/>
              <a:t>5</a:t>
            </a:r>
            <a:endParaRPr lang="de-DE" sz="1600" dirty="0"/>
          </a:p>
        </p:txBody>
      </p:sp>
      <p:sp>
        <p:nvSpPr>
          <p:cNvPr id="28" name="Textplatzhalter 8"/>
          <p:cNvSpPr>
            <a:spLocks noGrp="1"/>
          </p:cNvSpPr>
          <p:nvPr>
            <p:ph type="body" sz="quarter" idx="13"/>
          </p:nvPr>
        </p:nvSpPr>
        <p:spPr>
          <a:xfrm>
            <a:off x="6790890" y="4159584"/>
            <a:ext cx="1224136" cy="1008112"/>
          </a:xfrm>
          <a:noFill/>
          <a:ln>
            <a:solidFill>
              <a:schemeClr val="bg1">
                <a:lumMod val="65000"/>
              </a:schemeClr>
            </a:solidFill>
          </a:ln>
        </p:spPr>
        <p:txBody>
          <a:bodyPr/>
          <a:lstStyle/>
          <a:p>
            <a:r>
              <a:rPr lang="de-DE" sz="1400" dirty="0" smtClean="0">
                <a:solidFill>
                  <a:schemeClr val="tx1"/>
                </a:solidFill>
                <a:latin typeface="Arial" charset="0"/>
              </a:rPr>
              <a:t>täglich</a:t>
            </a:r>
            <a:endParaRPr lang="de-DE" sz="1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1" y="1067861"/>
            <a:ext cx="1843921" cy="15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platzhalter 8"/>
          <p:cNvSpPr>
            <a:spLocks noGrp="1"/>
          </p:cNvSpPr>
          <p:nvPr>
            <p:ph type="body" sz="quarter" idx="13"/>
          </p:nvPr>
        </p:nvSpPr>
        <p:spPr>
          <a:xfrm>
            <a:off x="2771800" y="3284984"/>
            <a:ext cx="5854421" cy="298537"/>
          </a:xfrm>
          <a:noFill/>
          <a:ln>
            <a:solidFill>
              <a:schemeClr val="bg1">
                <a:lumMod val="65000"/>
              </a:schemeClr>
            </a:solidFill>
          </a:ln>
        </p:spPr>
        <p:txBody>
          <a:bodyPr/>
          <a:lstStyle/>
          <a:p>
            <a:r>
              <a:rPr lang="de-DE" sz="1400" b="0" dirty="0" smtClean="0">
                <a:solidFill>
                  <a:schemeClr val="tx1"/>
                </a:solidFill>
              </a:rPr>
              <a:t>3.11 [...]</a:t>
            </a:r>
            <a:endParaRPr lang="de-DE" sz="1400" b="0" dirty="0">
              <a:solidFill>
                <a:schemeClr val="tx1"/>
              </a:solidFill>
            </a:endParaRPr>
          </a:p>
        </p:txBody>
      </p:sp>
      <p:sp>
        <p:nvSpPr>
          <p:cNvPr id="23" name="Textplatzhalter 8"/>
          <p:cNvSpPr>
            <a:spLocks noGrp="1"/>
          </p:cNvSpPr>
          <p:nvPr>
            <p:ph type="body" sz="quarter" idx="13"/>
          </p:nvPr>
        </p:nvSpPr>
        <p:spPr>
          <a:xfrm>
            <a:off x="2771800" y="3645024"/>
            <a:ext cx="5854421" cy="298537"/>
          </a:xfrm>
          <a:noFill/>
          <a:ln>
            <a:solidFill>
              <a:schemeClr val="bg1">
                <a:lumMod val="65000"/>
              </a:schemeClr>
            </a:solidFill>
          </a:ln>
        </p:spPr>
        <p:txBody>
          <a:bodyPr/>
          <a:lstStyle/>
          <a:p>
            <a:r>
              <a:rPr lang="de-DE" sz="1400" b="0" dirty="0" smtClean="0">
                <a:solidFill>
                  <a:schemeClr val="tx1"/>
                </a:solidFill>
              </a:rPr>
              <a:t>3.13 Sonstige pflegerelevante inadäquate Handlungen</a:t>
            </a:r>
            <a:endParaRPr lang="de-DE" sz="1400" b="0" dirty="0">
              <a:solidFill>
                <a:schemeClr val="tx1"/>
              </a:solidFill>
            </a:endParaRPr>
          </a:p>
        </p:txBody>
      </p:sp>
      <p:sp>
        <p:nvSpPr>
          <p:cNvPr id="29" name="Pfeil nach rechts 28"/>
          <p:cNvSpPr/>
          <p:nvPr/>
        </p:nvSpPr>
        <p:spPr>
          <a:xfrm>
            <a:off x="4800056" y="5877272"/>
            <a:ext cx="1644152" cy="360040"/>
          </a:xfrm>
          <a:prstGeom prst="rightArrow">
            <a:avLst/>
          </a:prstGeom>
          <a:solidFill>
            <a:srgbClr val="66BA06"/>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30" name="Rechteck 29"/>
          <p:cNvSpPr/>
          <p:nvPr/>
        </p:nvSpPr>
        <p:spPr>
          <a:xfrm>
            <a:off x="2627784" y="5733256"/>
            <a:ext cx="198022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Gesamtpunktzahl max. 65</a:t>
            </a:r>
            <a:endParaRPr lang="de-DE" sz="1600" dirty="0">
              <a:solidFill>
                <a:prstClr val="black"/>
              </a:solidFill>
            </a:endParaRPr>
          </a:p>
        </p:txBody>
      </p:sp>
      <p:sp>
        <p:nvSpPr>
          <p:cNvPr id="31" name="Rechteck 30"/>
          <p:cNvSpPr/>
          <p:nvPr/>
        </p:nvSpPr>
        <p:spPr>
          <a:xfrm>
            <a:off x="6660232" y="5733256"/>
            <a:ext cx="216024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g</a:t>
            </a:r>
            <a:r>
              <a:rPr lang="de-DE" sz="1600" dirty="0" smtClean="0">
                <a:solidFill>
                  <a:prstClr val="black"/>
                </a:solidFill>
              </a:rPr>
              <a:t>ewichtete Punktzahl max. 15</a:t>
            </a:r>
            <a:endParaRPr lang="de-DE" sz="1600" dirty="0">
              <a:solidFill>
                <a:prstClr val="black"/>
              </a:solidFill>
            </a:endParaRPr>
          </a:p>
        </p:txBody>
      </p:sp>
    </p:spTree>
    <p:extLst>
      <p:ext uri="{BB962C8B-B14F-4D97-AF65-F5344CB8AC3E}">
        <p14:creationId xmlns:p14="http://schemas.microsoft.com/office/powerpoint/2010/main" val="1820985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sp>
        <p:nvSpPr>
          <p:cNvPr id="5" name="Rechteck 4"/>
          <p:cNvSpPr/>
          <p:nvPr/>
        </p:nvSpPr>
        <p:spPr>
          <a:xfrm>
            <a:off x="467544" y="2636912"/>
            <a:ext cx="1872208" cy="3025444"/>
          </a:xfrm>
          <a:prstGeom prst="rect">
            <a:avLst/>
          </a:prstGeom>
        </p:spPr>
        <p:txBody>
          <a:bodyPr wrap="square">
            <a:spAutoFit/>
          </a:bodyPr>
          <a:lstStyle/>
          <a:p>
            <a:pPr>
              <a:spcBef>
                <a:spcPct val="20000"/>
              </a:spcBef>
              <a:buClr>
                <a:srgbClr val="CFE8B5">
                  <a:lumMod val="50000"/>
                </a:srgbClr>
              </a:buClr>
            </a:pPr>
            <a:r>
              <a:rPr lang="de-DE" sz="1400" b="1" dirty="0" smtClean="0">
                <a:solidFill>
                  <a:prstClr val="black"/>
                </a:solidFill>
              </a:rPr>
              <a:t>Wie selbstständig kann sich der Mensch im Alltag noch versorgen?</a:t>
            </a:r>
          </a:p>
          <a:p>
            <a:pPr>
              <a:spcBef>
                <a:spcPct val="20000"/>
              </a:spcBef>
              <a:buClr>
                <a:srgbClr val="CFE8B5">
                  <a:lumMod val="50000"/>
                </a:srgbClr>
              </a:buClr>
            </a:pPr>
            <a:endParaRPr lang="de-DE" sz="1400" b="1" dirty="0" smtClean="0">
              <a:solidFill>
                <a:prstClr val="black"/>
              </a:solidFill>
            </a:endParaRPr>
          </a:p>
          <a:p>
            <a:pPr>
              <a:spcBef>
                <a:spcPct val="20000"/>
              </a:spcBef>
              <a:buClr>
                <a:srgbClr val="CFE8B5">
                  <a:lumMod val="50000"/>
                </a:srgbClr>
              </a:buClr>
            </a:pPr>
            <a:r>
              <a:rPr lang="de-DE" sz="1400" dirty="0" smtClean="0">
                <a:solidFill>
                  <a:prstClr val="black"/>
                </a:solidFill>
              </a:rPr>
              <a:t>Zu beurteilen sind Aspekte wie</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rPr>
              <a:t>Körperpflege</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Essen und Trinken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Toilettengänge</a:t>
            </a:r>
          </a:p>
          <a:p>
            <a:pPr algn="just">
              <a:spcBef>
                <a:spcPct val="20000"/>
              </a:spcBef>
              <a:buClr>
                <a:srgbClr val="CFE8B5">
                  <a:lumMod val="50000"/>
                </a:srgbClr>
              </a:buClr>
            </a:pPr>
            <a:endParaRPr lang="de-DE" sz="600" dirty="0" smtClean="0">
              <a:solidFill>
                <a:prstClr val="white"/>
              </a:solidFill>
              <a:cs typeface="Arial" pitchFamily="34" charset="0"/>
            </a:endParaRPr>
          </a:p>
          <a:p>
            <a:pPr algn="just">
              <a:spcBef>
                <a:spcPct val="20000"/>
              </a:spcBef>
              <a:buClr>
                <a:srgbClr val="CFE8B5">
                  <a:lumMod val="50000"/>
                </a:srgbClr>
              </a:buClr>
            </a:pPr>
            <a:endParaRPr lang="de-DE" sz="300" dirty="0" smtClean="0">
              <a:solidFill>
                <a:prstClr val="black"/>
              </a:solidFill>
              <a:cs typeface="Arial" pitchFamily="34" charset="0"/>
            </a:endParaRPr>
          </a:p>
          <a:p>
            <a:pPr algn="just">
              <a:spcBef>
                <a:spcPct val="20000"/>
              </a:spcBef>
              <a:buClr>
                <a:srgbClr val="CFE8B5">
                  <a:lumMod val="50000"/>
                </a:srgbClr>
              </a:buClr>
            </a:pPr>
            <a:r>
              <a:rPr lang="de-DE" sz="300" dirty="0" smtClean="0">
                <a:solidFill>
                  <a:prstClr val="white"/>
                </a:solidFill>
                <a:cs typeface="Arial" pitchFamily="34" charset="0"/>
              </a:rPr>
              <a:t>g</a:t>
            </a:r>
            <a:endParaRPr lang="de-DE" sz="1200" dirty="0" smtClean="0">
              <a:solidFill>
                <a:prstClr val="white"/>
              </a:solidFill>
              <a:cs typeface="Arial" pitchFamily="34" charset="0"/>
            </a:endParaRPr>
          </a:p>
          <a:p>
            <a:pPr algn="ctr">
              <a:spcBef>
                <a:spcPct val="20000"/>
              </a:spcBef>
              <a:buClr>
                <a:srgbClr val="CFE8B5">
                  <a:lumMod val="50000"/>
                </a:srgbClr>
              </a:buClr>
            </a:pPr>
            <a:r>
              <a:rPr lang="de-DE" sz="1050" dirty="0" smtClean="0">
                <a:solidFill>
                  <a:prstClr val="black"/>
                </a:solidFill>
                <a:cs typeface="Arial" pitchFamily="34" charset="0"/>
              </a:rPr>
              <a:t>Gewichtung:</a:t>
            </a:r>
            <a:endParaRPr lang="de-DE" sz="1400" dirty="0">
              <a:solidFill>
                <a:prstClr val="black"/>
              </a:solidFill>
              <a:cs typeface="Arial" pitchFamily="34" charset="0"/>
            </a:endParaRPr>
          </a:p>
          <a:p>
            <a:pPr algn="ctr">
              <a:spcBef>
                <a:spcPct val="20000"/>
              </a:spcBef>
              <a:buClr>
                <a:srgbClr val="CFE8B5">
                  <a:lumMod val="50000"/>
                </a:srgbClr>
              </a:buClr>
            </a:pPr>
            <a:r>
              <a:rPr lang="de-DE" sz="1400" b="1" dirty="0" smtClean="0">
                <a:solidFill>
                  <a:prstClr val="black"/>
                </a:solidFill>
                <a:cs typeface="Arial" pitchFamily="34" charset="0"/>
              </a:rPr>
              <a:t>40%</a:t>
            </a:r>
            <a:endParaRPr lang="de-DE" sz="1400" b="1" dirty="0">
              <a:solidFill>
                <a:prstClr val="black"/>
              </a:solidFill>
              <a:cs typeface="Arial" pitchFamily="34" charset="0"/>
            </a:endParaRPr>
          </a:p>
        </p:txBody>
      </p:sp>
      <p:sp>
        <p:nvSpPr>
          <p:cNvPr id="9" name="Textplatzhalter 8"/>
          <p:cNvSpPr>
            <a:spLocks noGrp="1"/>
          </p:cNvSpPr>
          <p:nvPr>
            <p:ph type="body" sz="quarter" idx="13"/>
          </p:nvPr>
        </p:nvSpPr>
        <p:spPr>
          <a:xfrm>
            <a:off x="2750027" y="1196752"/>
            <a:ext cx="5854421" cy="298537"/>
          </a:xfrm>
        </p:spPr>
        <p:txBody>
          <a:bodyPr/>
          <a:lstStyle/>
          <a:p>
            <a:r>
              <a:rPr lang="de-DE" sz="1400" dirty="0" smtClean="0">
                <a:latin typeface="Arial" charset="0"/>
              </a:rPr>
              <a:t>Modul 4 – Selbstversorgung</a:t>
            </a:r>
            <a:endParaRPr lang="de-DE" sz="1400" dirty="0"/>
          </a:p>
        </p:txBody>
      </p:sp>
      <p:sp>
        <p:nvSpPr>
          <p:cNvPr id="10" name="Textplatzhalter 8"/>
          <p:cNvSpPr>
            <a:spLocks noGrp="1"/>
          </p:cNvSpPr>
          <p:nvPr>
            <p:ph type="body" sz="quarter" idx="13"/>
          </p:nvPr>
        </p:nvSpPr>
        <p:spPr>
          <a:xfrm>
            <a:off x="2746536" y="1484784"/>
            <a:ext cx="5854421" cy="298537"/>
          </a:xfrm>
          <a:noFill/>
          <a:ln>
            <a:solidFill>
              <a:schemeClr val="bg1">
                <a:lumMod val="65000"/>
              </a:schemeClr>
            </a:solidFill>
          </a:ln>
        </p:spPr>
        <p:txBody>
          <a:bodyPr/>
          <a:lstStyle/>
          <a:p>
            <a:r>
              <a:rPr lang="de-DE" sz="1400" b="0" dirty="0" smtClean="0">
                <a:solidFill>
                  <a:schemeClr val="tx1"/>
                </a:solidFill>
                <a:latin typeface="Arial" charset="0"/>
              </a:rPr>
              <a:t>4.1 Waschen des vorderen Körpers</a:t>
            </a:r>
            <a:endParaRPr lang="de-DE" sz="1400" dirty="0"/>
          </a:p>
        </p:txBody>
      </p:sp>
      <p:sp>
        <p:nvSpPr>
          <p:cNvPr id="11" name="Textplatzhalter 8"/>
          <p:cNvSpPr>
            <a:spLocks noGrp="1"/>
          </p:cNvSpPr>
          <p:nvPr>
            <p:ph type="body" sz="quarter" idx="13"/>
          </p:nvPr>
        </p:nvSpPr>
        <p:spPr>
          <a:xfrm>
            <a:off x="2750027" y="1844824"/>
            <a:ext cx="5854421" cy="298537"/>
          </a:xfrm>
          <a:noFill/>
          <a:ln>
            <a:solidFill>
              <a:schemeClr val="bg1">
                <a:lumMod val="65000"/>
              </a:schemeClr>
            </a:solidFill>
          </a:ln>
        </p:spPr>
        <p:txBody>
          <a:bodyPr/>
          <a:lstStyle/>
          <a:p>
            <a:r>
              <a:rPr lang="de-DE" sz="1400" b="0" dirty="0" smtClean="0">
                <a:solidFill>
                  <a:schemeClr val="tx1"/>
                </a:solidFill>
                <a:latin typeface="Arial" charset="0"/>
              </a:rPr>
              <a:t>4.2 Körperpflege im Bereich des Kopfes</a:t>
            </a:r>
            <a:endParaRPr lang="de-DE" sz="1400" dirty="0"/>
          </a:p>
        </p:txBody>
      </p:sp>
      <p:sp>
        <p:nvSpPr>
          <p:cNvPr id="12" name="Textplatzhalter 8"/>
          <p:cNvSpPr>
            <a:spLocks noGrp="1"/>
          </p:cNvSpPr>
          <p:nvPr>
            <p:ph type="body" sz="quarter" idx="13"/>
          </p:nvPr>
        </p:nvSpPr>
        <p:spPr>
          <a:xfrm>
            <a:off x="2750027" y="2204864"/>
            <a:ext cx="5854421" cy="298537"/>
          </a:xfrm>
          <a:noFill/>
          <a:ln>
            <a:solidFill>
              <a:schemeClr val="bg1">
                <a:lumMod val="65000"/>
              </a:schemeClr>
            </a:solidFill>
          </a:ln>
        </p:spPr>
        <p:txBody>
          <a:bodyPr/>
          <a:lstStyle/>
          <a:p>
            <a:r>
              <a:rPr lang="de-DE" sz="1400" b="0" dirty="0" smtClean="0">
                <a:solidFill>
                  <a:schemeClr val="tx1"/>
                </a:solidFill>
                <a:latin typeface="Arial" charset="0"/>
              </a:rPr>
              <a:t>4.3 [...]</a:t>
            </a:r>
            <a:endParaRPr lang="de-DE" sz="1400" dirty="0"/>
          </a:p>
        </p:txBody>
      </p:sp>
      <p:sp>
        <p:nvSpPr>
          <p:cNvPr id="13" name="Textplatzhalter 8"/>
          <p:cNvSpPr>
            <a:spLocks noGrp="1"/>
          </p:cNvSpPr>
          <p:nvPr>
            <p:ph type="body" sz="quarter" idx="13"/>
          </p:nvPr>
        </p:nvSpPr>
        <p:spPr>
          <a:xfrm>
            <a:off x="2750027" y="2554399"/>
            <a:ext cx="5854421" cy="298537"/>
          </a:xfrm>
          <a:noFill/>
          <a:ln>
            <a:solidFill>
              <a:schemeClr val="bg1">
                <a:lumMod val="65000"/>
              </a:schemeClr>
            </a:solidFill>
          </a:ln>
        </p:spPr>
        <p:txBody>
          <a:bodyPr/>
          <a:lstStyle/>
          <a:p>
            <a:r>
              <a:rPr lang="de-DE" sz="1400" b="0" dirty="0" smtClean="0">
                <a:solidFill>
                  <a:schemeClr val="tx1"/>
                </a:solidFill>
                <a:latin typeface="Arial" charset="0"/>
              </a:rPr>
              <a:t>4.6 An- und Auskleiden des Unterkörpers</a:t>
            </a:r>
            <a:endParaRPr lang="de-DE" sz="1400" b="0" dirty="0">
              <a:solidFill>
                <a:schemeClr val="tx1"/>
              </a:solidFill>
            </a:endParaRPr>
          </a:p>
        </p:txBody>
      </p:sp>
      <p:sp>
        <p:nvSpPr>
          <p:cNvPr id="14" name="Textplatzhalter 8"/>
          <p:cNvSpPr>
            <a:spLocks noGrp="1"/>
          </p:cNvSpPr>
          <p:nvPr>
            <p:ph type="body" sz="quarter" idx="13"/>
          </p:nvPr>
        </p:nvSpPr>
        <p:spPr>
          <a:xfrm>
            <a:off x="2750027" y="2914439"/>
            <a:ext cx="5854421" cy="298537"/>
          </a:xfrm>
          <a:noFill/>
          <a:ln>
            <a:solidFill>
              <a:schemeClr val="bg1">
                <a:lumMod val="65000"/>
              </a:schemeClr>
            </a:solidFill>
          </a:ln>
        </p:spPr>
        <p:txBody>
          <a:bodyPr/>
          <a:lstStyle/>
          <a:p>
            <a:r>
              <a:rPr lang="de-DE" sz="1400" b="0" dirty="0" smtClean="0">
                <a:solidFill>
                  <a:schemeClr val="tx1"/>
                </a:solidFill>
              </a:rPr>
              <a:t>4.7 Mundgerechtes Zubereiten der Nahrung/ Eingießen von Getränken</a:t>
            </a:r>
            <a:endParaRPr lang="de-DE" sz="1400" b="0" dirty="0">
              <a:solidFill>
                <a:schemeClr val="tx1"/>
              </a:solidFill>
            </a:endParaRPr>
          </a:p>
        </p:txBody>
      </p:sp>
      <p:sp>
        <p:nvSpPr>
          <p:cNvPr id="21" name="Textplatzhalter 8"/>
          <p:cNvSpPr>
            <a:spLocks noGrp="1"/>
          </p:cNvSpPr>
          <p:nvPr>
            <p:ph type="body" sz="quarter" idx="13"/>
          </p:nvPr>
        </p:nvSpPr>
        <p:spPr>
          <a:xfrm>
            <a:off x="2771800" y="3274479"/>
            <a:ext cx="5854421" cy="298537"/>
          </a:xfrm>
          <a:noFill/>
          <a:ln>
            <a:solidFill>
              <a:schemeClr val="bg1">
                <a:lumMod val="65000"/>
              </a:schemeClr>
            </a:solidFill>
          </a:ln>
        </p:spPr>
        <p:txBody>
          <a:bodyPr/>
          <a:lstStyle/>
          <a:p>
            <a:r>
              <a:rPr lang="de-DE" sz="1400" b="0" dirty="0" smtClean="0">
                <a:solidFill>
                  <a:schemeClr val="tx1"/>
                </a:solidFill>
              </a:rPr>
              <a:t>4.8 Essen</a:t>
            </a:r>
            <a:endParaRPr lang="de-DE" sz="1400" b="0" dirty="0">
              <a:solidFill>
                <a:schemeClr val="tx1"/>
              </a:solidFill>
            </a:endParaRPr>
          </a:p>
        </p:txBody>
      </p:sp>
      <p:sp>
        <p:nvSpPr>
          <p:cNvPr id="24" name="Textplatzhalter 8"/>
          <p:cNvSpPr>
            <a:spLocks noGrp="1"/>
          </p:cNvSpPr>
          <p:nvPr>
            <p:ph type="body" sz="quarter" idx="13"/>
          </p:nvPr>
        </p:nvSpPr>
        <p:spPr>
          <a:xfrm>
            <a:off x="2771800" y="3634519"/>
            <a:ext cx="5854421" cy="298537"/>
          </a:xfrm>
          <a:noFill/>
          <a:ln>
            <a:solidFill>
              <a:schemeClr val="bg1">
                <a:lumMod val="65000"/>
              </a:schemeClr>
            </a:solidFill>
          </a:ln>
        </p:spPr>
        <p:txBody>
          <a:bodyPr/>
          <a:lstStyle/>
          <a:p>
            <a:r>
              <a:rPr lang="de-DE" sz="1400" b="0" dirty="0" smtClean="0">
                <a:solidFill>
                  <a:schemeClr val="tx1"/>
                </a:solidFill>
              </a:rPr>
              <a:t>4.9 [...]</a:t>
            </a:r>
            <a:endParaRPr lang="de-DE" sz="1400" b="0"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0" y="1084786"/>
            <a:ext cx="1822061" cy="155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platzhalter 8"/>
          <p:cNvSpPr>
            <a:spLocks noGrp="1"/>
          </p:cNvSpPr>
          <p:nvPr>
            <p:ph type="body" sz="quarter" idx="13"/>
          </p:nvPr>
        </p:nvSpPr>
        <p:spPr>
          <a:xfrm>
            <a:off x="2748050" y="5157192"/>
            <a:ext cx="959854" cy="370545"/>
          </a:xfrm>
        </p:spPr>
        <p:txBody>
          <a:bodyPr/>
          <a:lstStyle/>
          <a:p>
            <a:pPr algn="ctr"/>
            <a:r>
              <a:rPr lang="de-DE" sz="1600" dirty="0" smtClean="0">
                <a:latin typeface="Arial" charset="0"/>
              </a:rPr>
              <a:t>0</a:t>
            </a:r>
            <a:endParaRPr lang="de-DE" sz="1600" dirty="0"/>
          </a:p>
        </p:txBody>
      </p:sp>
      <p:sp>
        <p:nvSpPr>
          <p:cNvPr id="33" name="Textplatzhalter 8"/>
          <p:cNvSpPr>
            <a:spLocks noGrp="1"/>
          </p:cNvSpPr>
          <p:nvPr>
            <p:ph type="body" sz="quarter" idx="13"/>
          </p:nvPr>
        </p:nvSpPr>
        <p:spPr>
          <a:xfrm>
            <a:off x="2748050" y="4149081"/>
            <a:ext cx="949493" cy="1008112"/>
          </a:xfrm>
          <a:noFill/>
          <a:ln>
            <a:solidFill>
              <a:schemeClr val="bg1">
                <a:lumMod val="65000"/>
              </a:schemeClr>
            </a:solidFill>
          </a:ln>
        </p:spPr>
        <p:txBody>
          <a:bodyPr/>
          <a:lstStyle/>
          <a:p>
            <a:r>
              <a:rPr lang="de-DE" sz="1400" dirty="0" smtClean="0">
                <a:solidFill>
                  <a:schemeClr val="tx1"/>
                </a:solidFill>
                <a:latin typeface="Arial" charset="0"/>
              </a:rPr>
              <a:t>Selbst-</a:t>
            </a:r>
          </a:p>
          <a:p>
            <a:r>
              <a:rPr lang="de-DE" sz="1400" dirty="0" smtClean="0">
                <a:solidFill>
                  <a:schemeClr val="tx1"/>
                </a:solidFill>
                <a:latin typeface="Arial" charset="0"/>
              </a:rPr>
              <a:t>ständig</a:t>
            </a:r>
            <a:r>
              <a:rPr lang="de-DE" sz="1400" dirty="0" smtClean="0">
                <a:latin typeface="Arial" charset="0"/>
              </a:rPr>
              <a:t>0</a:t>
            </a:r>
            <a:endParaRPr lang="de-DE" sz="1400" dirty="0"/>
          </a:p>
        </p:txBody>
      </p:sp>
      <p:sp>
        <p:nvSpPr>
          <p:cNvPr id="34" name="Textplatzhalter 8"/>
          <p:cNvSpPr>
            <a:spLocks noGrp="1"/>
          </p:cNvSpPr>
          <p:nvPr>
            <p:ph type="body" sz="quarter" idx="13"/>
          </p:nvPr>
        </p:nvSpPr>
        <p:spPr>
          <a:xfrm>
            <a:off x="3828170" y="5157191"/>
            <a:ext cx="1625472" cy="370545"/>
          </a:xfrm>
        </p:spPr>
        <p:txBody>
          <a:bodyPr/>
          <a:lstStyle/>
          <a:p>
            <a:pPr algn="ctr"/>
            <a:r>
              <a:rPr lang="de-DE" sz="1600" dirty="0">
                <a:latin typeface="Arial" charset="0"/>
              </a:rPr>
              <a:t>1</a:t>
            </a:r>
            <a:endParaRPr lang="de-DE" sz="1600" dirty="0"/>
          </a:p>
        </p:txBody>
      </p:sp>
      <p:sp>
        <p:nvSpPr>
          <p:cNvPr id="35" name="Textplatzhalter 8"/>
          <p:cNvSpPr>
            <a:spLocks noGrp="1"/>
          </p:cNvSpPr>
          <p:nvPr>
            <p:ph type="body" sz="quarter" idx="13"/>
          </p:nvPr>
        </p:nvSpPr>
        <p:spPr>
          <a:xfrm>
            <a:off x="3828170" y="4149080"/>
            <a:ext cx="1607926" cy="1008112"/>
          </a:xfrm>
          <a:noFill/>
          <a:ln>
            <a:solidFill>
              <a:schemeClr val="bg1">
                <a:lumMod val="65000"/>
              </a:schemeClr>
            </a:solidFill>
          </a:ln>
        </p:spPr>
        <p:txBody>
          <a:bodyPr/>
          <a:lstStyle/>
          <a:p>
            <a:r>
              <a:rPr lang="de-DE" sz="1400" dirty="0" smtClean="0">
                <a:solidFill>
                  <a:schemeClr val="tx1"/>
                </a:solidFill>
                <a:latin typeface="Arial" charset="0"/>
              </a:rPr>
              <a:t>Überwiegend</a:t>
            </a:r>
          </a:p>
          <a:p>
            <a:r>
              <a:rPr lang="de-DE" sz="1400" dirty="0" smtClean="0">
                <a:solidFill>
                  <a:schemeClr val="tx1"/>
                </a:solidFill>
                <a:latin typeface="Arial" charset="0"/>
              </a:rPr>
              <a:t>selbstständig</a:t>
            </a:r>
            <a:r>
              <a:rPr lang="de-DE" sz="1400" dirty="0" smtClean="0">
                <a:latin typeface="Arial" charset="0"/>
              </a:rPr>
              <a:t>0</a:t>
            </a:r>
            <a:endParaRPr lang="de-DE" sz="1400" dirty="0"/>
          </a:p>
        </p:txBody>
      </p:sp>
      <p:sp>
        <p:nvSpPr>
          <p:cNvPr id="36" name="Textplatzhalter 8"/>
          <p:cNvSpPr>
            <a:spLocks noGrp="1"/>
          </p:cNvSpPr>
          <p:nvPr>
            <p:ph type="body" sz="quarter" idx="13"/>
          </p:nvPr>
        </p:nvSpPr>
        <p:spPr>
          <a:xfrm>
            <a:off x="5587074" y="5157191"/>
            <a:ext cx="1812806" cy="370545"/>
          </a:xfrm>
        </p:spPr>
        <p:txBody>
          <a:bodyPr/>
          <a:lstStyle/>
          <a:p>
            <a:pPr algn="ctr"/>
            <a:r>
              <a:rPr lang="de-DE" sz="1600" dirty="0" smtClean="0">
                <a:latin typeface="Arial" charset="0"/>
              </a:rPr>
              <a:t>2</a:t>
            </a:r>
            <a:endParaRPr lang="de-DE" sz="1600" dirty="0"/>
          </a:p>
        </p:txBody>
      </p:sp>
      <p:sp>
        <p:nvSpPr>
          <p:cNvPr id="37" name="Textplatzhalter 8"/>
          <p:cNvSpPr>
            <a:spLocks noGrp="1"/>
          </p:cNvSpPr>
          <p:nvPr>
            <p:ph type="body" sz="quarter" idx="13"/>
          </p:nvPr>
        </p:nvSpPr>
        <p:spPr>
          <a:xfrm>
            <a:off x="5587074" y="4149080"/>
            <a:ext cx="1793238" cy="1008112"/>
          </a:xfrm>
          <a:noFill/>
          <a:ln>
            <a:solidFill>
              <a:schemeClr val="bg1">
                <a:lumMod val="65000"/>
              </a:schemeClr>
            </a:solidFill>
          </a:ln>
        </p:spPr>
        <p:txBody>
          <a:bodyPr/>
          <a:lstStyle/>
          <a:p>
            <a:r>
              <a:rPr lang="de-DE" sz="1400" dirty="0" smtClean="0">
                <a:solidFill>
                  <a:schemeClr val="tx1"/>
                </a:solidFill>
                <a:latin typeface="Arial" charset="0"/>
              </a:rPr>
              <a:t>Überwiegend</a:t>
            </a:r>
          </a:p>
          <a:p>
            <a:r>
              <a:rPr lang="de-DE" sz="1400" dirty="0" smtClean="0">
                <a:solidFill>
                  <a:schemeClr val="tx1"/>
                </a:solidFill>
                <a:latin typeface="Arial" charset="0"/>
              </a:rPr>
              <a:t>unselbstständig</a:t>
            </a:r>
            <a:r>
              <a:rPr lang="de-DE" sz="1400" dirty="0" smtClean="0">
                <a:latin typeface="Arial" charset="0"/>
              </a:rPr>
              <a:t>0</a:t>
            </a:r>
            <a:endParaRPr lang="de-DE" sz="1400" dirty="0"/>
          </a:p>
        </p:txBody>
      </p:sp>
      <p:sp>
        <p:nvSpPr>
          <p:cNvPr id="38" name="Textplatzhalter 8"/>
          <p:cNvSpPr>
            <a:spLocks noGrp="1"/>
          </p:cNvSpPr>
          <p:nvPr>
            <p:ph type="body" sz="quarter" idx="13"/>
          </p:nvPr>
        </p:nvSpPr>
        <p:spPr>
          <a:xfrm>
            <a:off x="7500578" y="5157191"/>
            <a:ext cx="1115916" cy="370545"/>
          </a:xfrm>
        </p:spPr>
        <p:txBody>
          <a:bodyPr/>
          <a:lstStyle/>
          <a:p>
            <a:pPr algn="ctr"/>
            <a:r>
              <a:rPr lang="de-DE" sz="1600" dirty="0" smtClean="0">
                <a:latin typeface="Arial" charset="0"/>
              </a:rPr>
              <a:t>3</a:t>
            </a:r>
            <a:endParaRPr lang="de-DE" sz="1600" dirty="0"/>
          </a:p>
        </p:txBody>
      </p:sp>
      <p:sp>
        <p:nvSpPr>
          <p:cNvPr id="39" name="Textplatzhalter 8"/>
          <p:cNvSpPr>
            <a:spLocks noGrp="1"/>
          </p:cNvSpPr>
          <p:nvPr>
            <p:ph type="body" sz="quarter" idx="13"/>
          </p:nvPr>
        </p:nvSpPr>
        <p:spPr>
          <a:xfrm>
            <a:off x="7500578" y="4149080"/>
            <a:ext cx="1103870" cy="1008112"/>
          </a:xfrm>
          <a:noFill/>
          <a:ln>
            <a:solidFill>
              <a:schemeClr val="bg1">
                <a:lumMod val="65000"/>
              </a:schemeClr>
            </a:solidFill>
          </a:ln>
        </p:spPr>
        <p:txBody>
          <a:bodyPr/>
          <a:lstStyle/>
          <a:p>
            <a:r>
              <a:rPr lang="de-DE" sz="1400" dirty="0" smtClean="0">
                <a:solidFill>
                  <a:schemeClr val="tx1"/>
                </a:solidFill>
                <a:latin typeface="Arial" charset="0"/>
              </a:rPr>
              <a:t>Unselbst-</a:t>
            </a:r>
          </a:p>
          <a:p>
            <a:r>
              <a:rPr lang="de-DE" sz="1400" dirty="0" smtClean="0">
                <a:solidFill>
                  <a:schemeClr val="tx1"/>
                </a:solidFill>
                <a:latin typeface="Arial" charset="0"/>
              </a:rPr>
              <a:t>ständig</a:t>
            </a:r>
            <a:r>
              <a:rPr lang="de-DE" sz="1400" dirty="0" smtClean="0">
                <a:latin typeface="Arial" charset="0"/>
              </a:rPr>
              <a:t>0</a:t>
            </a:r>
            <a:endParaRPr lang="de-DE" sz="1400" dirty="0"/>
          </a:p>
        </p:txBody>
      </p:sp>
      <p:sp>
        <p:nvSpPr>
          <p:cNvPr id="23" name="Pfeil nach rechts 22"/>
          <p:cNvSpPr/>
          <p:nvPr/>
        </p:nvSpPr>
        <p:spPr>
          <a:xfrm>
            <a:off x="4800056" y="5877272"/>
            <a:ext cx="1644152" cy="360040"/>
          </a:xfrm>
          <a:prstGeom prst="rightArrow">
            <a:avLst/>
          </a:prstGeom>
          <a:solidFill>
            <a:srgbClr val="66BA06"/>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25" name="Rechteck 24"/>
          <p:cNvSpPr/>
          <p:nvPr/>
        </p:nvSpPr>
        <p:spPr>
          <a:xfrm>
            <a:off x="2627784" y="5733256"/>
            <a:ext cx="198022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Gesamtpunktzahl max. 54</a:t>
            </a:r>
            <a:endParaRPr lang="de-DE" sz="1600" dirty="0">
              <a:solidFill>
                <a:prstClr val="black"/>
              </a:solidFill>
            </a:endParaRPr>
          </a:p>
        </p:txBody>
      </p:sp>
      <p:sp>
        <p:nvSpPr>
          <p:cNvPr id="26" name="Rechteck 25"/>
          <p:cNvSpPr/>
          <p:nvPr/>
        </p:nvSpPr>
        <p:spPr>
          <a:xfrm>
            <a:off x="6660232" y="5733256"/>
            <a:ext cx="216024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g</a:t>
            </a:r>
            <a:r>
              <a:rPr lang="de-DE" sz="1600" dirty="0" smtClean="0">
                <a:solidFill>
                  <a:prstClr val="black"/>
                </a:solidFill>
              </a:rPr>
              <a:t>ewichtete Punktzahl max. 40</a:t>
            </a:r>
            <a:endParaRPr lang="de-DE" sz="1600" dirty="0">
              <a:solidFill>
                <a:prstClr val="black"/>
              </a:solidFill>
            </a:endParaRPr>
          </a:p>
        </p:txBody>
      </p:sp>
    </p:spTree>
    <p:extLst>
      <p:ext uri="{BB962C8B-B14F-4D97-AF65-F5344CB8AC3E}">
        <p14:creationId xmlns:p14="http://schemas.microsoft.com/office/powerpoint/2010/main" val="4011402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sp>
        <p:nvSpPr>
          <p:cNvPr id="5" name="Rechteck 4"/>
          <p:cNvSpPr/>
          <p:nvPr/>
        </p:nvSpPr>
        <p:spPr>
          <a:xfrm>
            <a:off x="467544" y="2636912"/>
            <a:ext cx="1872208" cy="3868751"/>
          </a:xfrm>
          <a:prstGeom prst="rect">
            <a:avLst/>
          </a:prstGeom>
        </p:spPr>
        <p:txBody>
          <a:bodyPr wrap="square">
            <a:spAutoFit/>
          </a:bodyPr>
          <a:lstStyle/>
          <a:p>
            <a:pPr>
              <a:spcBef>
                <a:spcPct val="20000"/>
              </a:spcBef>
              <a:buClr>
                <a:srgbClr val="CFE8B5">
                  <a:lumMod val="50000"/>
                </a:srgbClr>
              </a:buClr>
            </a:pPr>
            <a:r>
              <a:rPr lang="de-DE" sz="1400" b="1" dirty="0" smtClean="0">
                <a:solidFill>
                  <a:prstClr val="black"/>
                </a:solidFill>
              </a:rPr>
              <a:t>Wie aufwendig und belastend ist der Umgang mit Krankheit und Therapie etwa durch?</a:t>
            </a:r>
          </a:p>
          <a:p>
            <a:pPr>
              <a:spcBef>
                <a:spcPct val="20000"/>
              </a:spcBef>
              <a:buClr>
                <a:srgbClr val="CFE8B5">
                  <a:lumMod val="50000"/>
                </a:srgbClr>
              </a:buClr>
            </a:pPr>
            <a:endParaRPr lang="de-DE" sz="1400" b="1" dirty="0" smtClean="0">
              <a:solidFill>
                <a:prstClr val="black"/>
              </a:solidFill>
            </a:endParaRP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rPr>
              <a:t>Medikation, Injektion, Messung</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Umgang mit künstlichem Darmausgang</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Technikintensive Maßnahmen wie Beatmung</a:t>
            </a:r>
          </a:p>
          <a:p>
            <a:pPr algn="just">
              <a:spcBef>
                <a:spcPct val="20000"/>
              </a:spcBef>
              <a:buClr>
                <a:srgbClr val="CFE8B5">
                  <a:lumMod val="50000"/>
                </a:srgbClr>
              </a:buClr>
            </a:pPr>
            <a:endParaRPr lang="de-DE" sz="600" dirty="0" smtClean="0">
              <a:solidFill>
                <a:prstClr val="white"/>
              </a:solidFill>
              <a:cs typeface="Arial" pitchFamily="34" charset="0"/>
            </a:endParaRPr>
          </a:p>
          <a:p>
            <a:pPr algn="just">
              <a:spcBef>
                <a:spcPct val="20000"/>
              </a:spcBef>
              <a:buClr>
                <a:srgbClr val="CFE8B5">
                  <a:lumMod val="50000"/>
                </a:srgbClr>
              </a:buClr>
            </a:pPr>
            <a:endParaRPr lang="de-DE" sz="300" dirty="0" smtClean="0">
              <a:solidFill>
                <a:prstClr val="black"/>
              </a:solidFill>
              <a:cs typeface="Arial" pitchFamily="34" charset="0"/>
            </a:endParaRPr>
          </a:p>
          <a:p>
            <a:pPr algn="just">
              <a:spcBef>
                <a:spcPct val="20000"/>
              </a:spcBef>
              <a:buClr>
                <a:srgbClr val="CFE8B5">
                  <a:lumMod val="50000"/>
                </a:srgbClr>
              </a:buClr>
            </a:pPr>
            <a:r>
              <a:rPr lang="de-DE" sz="300" dirty="0" smtClean="0">
                <a:solidFill>
                  <a:prstClr val="white"/>
                </a:solidFill>
                <a:cs typeface="Arial" pitchFamily="34" charset="0"/>
              </a:rPr>
              <a:t>g</a:t>
            </a:r>
            <a:endParaRPr lang="de-DE" sz="1200" dirty="0" smtClean="0">
              <a:solidFill>
                <a:prstClr val="white"/>
              </a:solidFill>
              <a:cs typeface="Arial" pitchFamily="34" charset="0"/>
            </a:endParaRPr>
          </a:p>
          <a:p>
            <a:pPr algn="ctr">
              <a:spcBef>
                <a:spcPct val="20000"/>
              </a:spcBef>
              <a:buClr>
                <a:srgbClr val="CFE8B5">
                  <a:lumMod val="50000"/>
                </a:srgbClr>
              </a:buClr>
            </a:pPr>
            <a:r>
              <a:rPr lang="de-DE" sz="1050" dirty="0" smtClean="0">
                <a:solidFill>
                  <a:prstClr val="black"/>
                </a:solidFill>
                <a:cs typeface="Arial" pitchFamily="34" charset="0"/>
              </a:rPr>
              <a:t>Gewichtung:</a:t>
            </a:r>
            <a:endParaRPr lang="de-DE" sz="1400" dirty="0">
              <a:solidFill>
                <a:prstClr val="black"/>
              </a:solidFill>
              <a:cs typeface="Arial" pitchFamily="34" charset="0"/>
            </a:endParaRPr>
          </a:p>
          <a:p>
            <a:pPr algn="ctr">
              <a:spcBef>
                <a:spcPct val="20000"/>
              </a:spcBef>
              <a:buClr>
                <a:srgbClr val="CFE8B5">
                  <a:lumMod val="50000"/>
                </a:srgbClr>
              </a:buClr>
            </a:pPr>
            <a:r>
              <a:rPr lang="de-DE" sz="1400" b="1" dirty="0" smtClean="0">
                <a:solidFill>
                  <a:prstClr val="black"/>
                </a:solidFill>
                <a:cs typeface="Arial" pitchFamily="34" charset="0"/>
              </a:rPr>
              <a:t>20%</a:t>
            </a:r>
            <a:endParaRPr lang="de-DE" sz="1400" b="1" dirty="0">
              <a:solidFill>
                <a:prstClr val="black"/>
              </a:solidFill>
              <a:cs typeface="Arial" pitchFamily="34" charset="0"/>
            </a:endParaRPr>
          </a:p>
        </p:txBody>
      </p:sp>
      <p:sp>
        <p:nvSpPr>
          <p:cNvPr id="9" name="Textplatzhalter 8"/>
          <p:cNvSpPr>
            <a:spLocks noGrp="1"/>
          </p:cNvSpPr>
          <p:nvPr>
            <p:ph type="body" sz="quarter" idx="13"/>
          </p:nvPr>
        </p:nvSpPr>
        <p:spPr>
          <a:xfrm>
            <a:off x="2750027" y="1196752"/>
            <a:ext cx="5854421" cy="298537"/>
          </a:xfrm>
        </p:spPr>
        <p:txBody>
          <a:bodyPr/>
          <a:lstStyle/>
          <a:p>
            <a:r>
              <a:rPr lang="de-DE" sz="1400" dirty="0" smtClean="0">
                <a:latin typeface="Arial" charset="0"/>
              </a:rPr>
              <a:t>Modul 5 – Krankheits- und therapiebedingte Anforderungen</a:t>
            </a:r>
            <a:endParaRPr lang="de-DE" sz="1400" dirty="0"/>
          </a:p>
        </p:txBody>
      </p:sp>
      <p:sp>
        <p:nvSpPr>
          <p:cNvPr id="10" name="Textplatzhalter 8"/>
          <p:cNvSpPr>
            <a:spLocks noGrp="1"/>
          </p:cNvSpPr>
          <p:nvPr>
            <p:ph type="body" sz="quarter" idx="13"/>
          </p:nvPr>
        </p:nvSpPr>
        <p:spPr>
          <a:xfrm>
            <a:off x="2746536" y="1484784"/>
            <a:ext cx="5854421" cy="298537"/>
          </a:xfrm>
          <a:noFill/>
          <a:ln>
            <a:solidFill>
              <a:schemeClr val="bg1">
                <a:lumMod val="65000"/>
              </a:schemeClr>
            </a:solidFill>
          </a:ln>
        </p:spPr>
        <p:txBody>
          <a:bodyPr/>
          <a:lstStyle/>
          <a:p>
            <a:r>
              <a:rPr lang="de-DE" sz="1400" b="0" dirty="0" smtClean="0">
                <a:solidFill>
                  <a:schemeClr val="tx1"/>
                </a:solidFill>
                <a:latin typeface="Arial" charset="0"/>
              </a:rPr>
              <a:t>5.1 Medikation</a:t>
            </a:r>
            <a:endParaRPr lang="de-DE" sz="1400" dirty="0"/>
          </a:p>
        </p:txBody>
      </p:sp>
      <p:sp>
        <p:nvSpPr>
          <p:cNvPr id="11" name="Textplatzhalter 8"/>
          <p:cNvSpPr>
            <a:spLocks noGrp="1"/>
          </p:cNvSpPr>
          <p:nvPr>
            <p:ph type="body" sz="quarter" idx="13"/>
          </p:nvPr>
        </p:nvSpPr>
        <p:spPr>
          <a:xfrm>
            <a:off x="2750027" y="1844824"/>
            <a:ext cx="5854421" cy="298537"/>
          </a:xfrm>
          <a:noFill/>
          <a:ln>
            <a:solidFill>
              <a:schemeClr val="bg1">
                <a:lumMod val="65000"/>
              </a:schemeClr>
            </a:solidFill>
          </a:ln>
        </p:spPr>
        <p:txBody>
          <a:bodyPr/>
          <a:lstStyle/>
          <a:p>
            <a:r>
              <a:rPr lang="de-DE" sz="1400" b="0" dirty="0" smtClean="0">
                <a:solidFill>
                  <a:schemeClr val="tx1"/>
                </a:solidFill>
                <a:latin typeface="Arial" charset="0"/>
              </a:rPr>
              <a:t>5.2 [...]</a:t>
            </a:r>
            <a:endParaRPr lang="de-DE" sz="1400" dirty="0"/>
          </a:p>
        </p:txBody>
      </p:sp>
      <p:sp>
        <p:nvSpPr>
          <p:cNvPr id="21" name="Textplatzhalter 8"/>
          <p:cNvSpPr>
            <a:spLocks noGrp="1"/>
          </p:cNvSpPr>
          <p:nvPr>
            <p:ph type="body" sz="quarter" idx="13"/>
          </p:nvPr>
        </p:nvSpPr>
        <p:spPr>
          <a:xfrm>
            <a:off x="2771800" y="2204864"/>
            <a:ext cx="5854421" cy="298537"/>
          </a:xfrm>
          <a:noFill/>
          <a:ln>
            <a:solidFill>
              <a:schemeClr val="bg1">
                <a:lumMod val="65000"/>
              </a:schemeClr>
            </a:solidFill>
          </a:ln>
        </p:spPr>
        <p:txBody>
          <a:bodyPr/>
          <a:lstStyle/>
          <a:p>
            <a:r>
              <a:rPr lang="de-DE" sz="1400" b="0" dirty="0" smtClean="0">
                <a:solidFill>
                  <a:schemeClr val="tx1"/>
                </a:solidFill>
              </a:rPr>
              <a:t>5.8 Verbandwechsel und Wundversorgung</a:t>
            </a:r>
            <a:endParaRPr lang="de-DE" sz="1400" b="0" dirty="0">
              <a:solidFill>
                <a:schemeClr val="tx1"/>
              </a:solidFill>
            </a:endParaRPr>
          </a:p>
        </p:txBody>
      </p:sp>
      <p:sp>
        <p:nvSpPr>
          <p:cNvPr id="24" name="Textplatzhalter 8"/>
          <p:cNvSpPr>
            <a:spLocks noGrp="1"/>
          </p:cNvSpPr>
          <p:nvPr>
            <p:ph type="body" sz="quarter" idx="13"/>
          </p:nvPr>
        </p:nvSpPr>
        <p:spPr>
          <a:xfrm>
            <a:off x="2771800" y="2564904"/>
            <a:ext cx="5854421" cy="298537"/>
          </a:xfrm>
          <a:noFill/>
          <a:ln>
            <a:solidFill>
              <a:schemeClr val="bg1">
                <a:lumMod val="65000"/>
              </a:schemeClr>
            </a:solidFill>
          </a:ln>
        </p:spPr>
        <p:txBody>
          <a:bodyPr/>
          <a:lstStyle/>
          <a:p>
            <a:r>
              <a:rPr lang="de-DE" sz="1400" b="0" dirty="0" smtClean="0">
                <a:solidFill>
                  <a:schemeClr val="tx1"/>
                </a:solidFill>
              </a:rPr>
              <a:t>5.9 [...]</a:t>
            </a:r>
            <a:endParaRPr lang="de-DE" sz="1400" b="0" dirty="0">
              <a:solidFill>
                <a:schemeClr val="tx1"/>
              </a:solidFill>
            </a:endParaRPr>
          </a:p>
        </p:txBody>
      </p:sp>
      <p:sp>
        <p:nvSpPr>
          <p:cNvPr id="22" name="Textplatzhalter 8"/>
          <p:cNvSpPr>
            <a:spLocks noGrp="1"/>
          </p:cNvSpPr>
          <p:nvPr>
            <p:ph type="body" sz="quarter" idx="13"/>
          </p:nvPr>
        </p:nvSpPr>
        <p:spPr>
          <a:xfrm>
            <a:off x="2771800" y="2924944"/>
            <a:ext cx="5854421" cy="298537"/>
          </a:xfrm>
          <a:noFill/>
          <a:ln>
            <a:solidFill>
              <a:schemeClr val="bg1">
                <a:lumMod val="65000"/>
              </a:schemeClr>
            </a:solidFill>
          </a:ln>
        </p:spPr>
        <p:txBody>
          <a:bodyPr/>
          <a:lstStyle/>
          <a:p>
            <a:r>
              <a:rPr lang="de-DE" sz="1400" b="0" dirty="0" smtClean="0">
                <a:solidFill>
                  <a:schemeClr val="tx1"/>
                </a:solidFill>
              </a:rPr>
              <a:t>5.13 Arztbesuche</a:t>
            </a:r>
            <a:endParaRPr lang="de-DE" sz="1400" b="0"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00" y="1125116"/>
            <a:ext cx="1811932" cy="151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platzhalter 8"/>
          <p:cNvSpPr>
            <a:spLocks noGrp="1"/>
          </p:cNvSpPr>
          <p:nvPr>
            <p:ph type="body" sz="quarter" idx="13"/>
          </p:nvPr>
        </p:nvSpPr>
        <p:spPr>
          <a:xfrm>
            <a:off x="2771800" y="3284984"/>
            <a:ext cx="5854421" cy="298537"/>
          </a:xfrm>
          <a:noFill/>
          <a:ln>
            <a:solidFill>
              <a:schemeClr val="bg1">
                <a:lumMod val="65000"/>
              </a:schemeClr>
            </a:solidFill>
          </a:ln>
        </p:spPr>
        <p:txBody>
          <a:bodyPr/>
          <a:lstStyle/>
          <a:p>
            <a:r>
              <a:rPr lang="de-DE" sz="1400" b="0" dirty="0" smtClean="0">
                <a:solidFill>
                  <a:schemeClr val="tx1"/>
                </a:solidFill>
              </a:rPr>
              <a:t>5.14 Besuche medizinischer Einrichtungen (&gt; 3 Stunden)</a:t>
            </a:r>
            <a:endParaRPr lang="de-DE" sz="1400" b="0" dirty="0">
              <a:solidFill>
                <a:schemeClr val="tx1"/>
              </a:solidFill>
            </a:endParaRPr>
          </a:p>
        </p:txBody>
      </p:sp>
      <p:sp>
        <p:nvSpPr>
          <p:cNvPr id="40" name="Textplatzhalter 8"/>
          <p:cNvSpPr>
            <a:spLocks noGrp="1"/>
          </p:cNvSpPr>
          <p:nvPr>
            <p:ph type="body" sz="quarter" idx="13"/>
          </p:nvPr>
        </p:nvSpPr>
        <p:spPr>
          <a:xfrm>
            <a:off x="2771800" y="3645024"/>
            <a:ext cx="5854421" cy="298537"/>
          </a:xfrm>
          <a:noFill/>
          <a:ln>
            <a:solidFill>
              <a:schemeClr val="bg1">
                <a:lumMod val="65000"/>
              </a:schemeClr>
            </a:solidFill>
          </a:ln>
        </p:spPr>
        <p:txBody>
          <a:bodyPr/>
          <a:lstStyle/>
          <a:p>
            <a:r>
              <a:rPr lang="de-DE" sz="1400" b="0" dirty="0" smtClean="0">
                <a:solidFill>
                  <a:schemeClr val="tx1"/>
                </a:solidFill>
              </a:rPr>
              <a:t>5.15 [...]</a:t>
            </a:r>
            <a:endParaRPr lang="de-DE" sz="1400" b="0" dirty="0">
              <a:solidFill>
                <a:schemeClr val="tx1"/>
              </a:solidFill>
            </a:endParaRPr>
          </a:p>
        </p:txBody>
      </p:sp>
      <p:sp>
        <p:nvSpPr>
          <p:cNvPr id="19" name="Textplatzhalter 8"/>
          <p:cNvSpPr>
            <a:spLocks noGrp="1"/>
          </p:cNvSpPr>
          <p:nvPr>
            <p:ph type="body" sz="quarter" idx="13"/>
          </p:nvPr>
        </p:nvSpPr>
        <p:spPr>
          <a:xfrm>
            <a:off x="2748050" y="5157192"/>
            <a:ext cx="959854" cy="370545"/>
          </a:xfrm>
        </p:spPr>
        <p:txBody>
          <a:bodyPr/>
          <a:lstStyle/>
          <a:p>
            <a:pPr algn="ctr"/>
            <a:r>
              <a:rPr lang="de-DE" sz="1600" dirty="0" smtClean="0">
                <a:latin typeface="Arial" charset="0"/>
              </a:rPr>
              <a:t>0</a:t>
            </a:r>
            <a:endParaRPr lang="de-DE" sz="1600" dirty="0"/>
          </a:p>
        </p:txBody>
      </p:sp>
      <p:sp>
        <p:nvSpPr>
          <p:cNvPr id="20" name="Textplatzhalter 8"/>
          <p:cNvSpPr>
            <a:spLocks noGrp="1"/>
          </p:cNvSpPr>
          <p:nvPr>
            <p:ph type="body" sz="quarter" idx="13"/>
          </p:nvPr>
        </p:nvSpPr>
        <p:spPr>
          <a:xfrm>
            <a:off x="2748050" y="4149081"/>
            <a:ext cx="949493" cy="1008112"/>
          </a:xfrm>
          <a:noFill/>
          <a:ln>
            <a:solidFill>
              <a:schemeClr val="bg1">
                <a:lumMod val="65000"/>
              </a:schemeClr>
            </a:solidFill>
          </a:ln>
        </p:spPr>
        <p:txBody>
          <a:bodyPr/>
          <a:lstStyle/>
          <a:p>
            <a:r>
              <a:rPr lang="de-DE" sz="1400" dirty="0" smtClean="0">
                <a:solidFill>
                  <a:schemeClr val="tx1"/>
                </a:solidFill>
                <a:latin typeface="Arial" charset="0"/>
              </a:rPr>
              <a:t>Selten</a:t>
            </a:r>
          </a:p>
        </p:txBody>
      </p:sp>
      <p:sp>
        <p:nvSpPr>
          <p:cNvPr id="23" name="Textplatzhalter 8"/>
          <p:cNvSpPr>
            <a:spLocks noGrp="1"/>
          </p:cNvSpPr>
          <p:nvPr>
            <p:ph type="body" sz="quarter" idx="13"/>
          </p:nvPr>
        </p:nvSpPr>
        <p:spPr>
          <a:xfrm>
            <a:off x="3828170" y="5157191"/>
            <a:ext cx="1679934" cy="370545"/>
          </a:xfrm>
        </p:spPr>
        <p:txBody>
          <a:bodyPr/>
          <a:lstStyle/>
          <a:p>
            <a:pPr algn="ctr"/>
            <a:r>
              <a:rPr lang="de-DE" sz="1600" dirty="0">
                <a:latin typeface="Arial" charset="0"/>
              </a:rPr>
              <a:t>1</a:t>
            </a:r>
            <a:endParaRPr lang="de-DE" sz="1600" dirty="0"/>
          </a:p>
        </p:txBody>
      </p:sp>
      <p:sp>
        <p:nvSpPr>
          <p:cNvPr id="25" name="Textplatzhalter 8"/>
          <p:cNvSpPr>
            <a:spLocks noGrp="1"/>
          </p:cNvSpPr>
          <p:nvPr>
            <p:ph type="body" sz="quarter" idx="13"/>
          </p:nvPr>
        </p:nvSpPr>
        <p:spPr>
          <a:xfrm>
            <a:off x="3828170" y="4149080"/>
            <a:ext cx="1679934" cy="1008112"/>
          </a:xfrm>
          <a:noFill/>
          <a:ln>
            <a:solidFill>
              <a:schemeClr val="bg1">
                <a:lumMod val="65000"/>
              </a:schemeClr>
            </a:solidFill>
          </a:ln>
        </p:spPr>
        <p:txBody>
          <a:bodyPr/>
          <a:lstStyle/>
          <a:p>
            <a:r>
              <a:rPr lang="de-DE" sz="1400" dirty="0" smtClean="0">
                <a:solidFill>
                  <a:schemeClr val="tx1"/>
                </a:solidFill>
                <a:latin typeface="Arial" charset="0"/>
              </a:rPr>
              <a:t>ein– bis zweimal</a:t>
            </a:r>
          </a:p>
          <a:p>
            <a:r>
              <a:rPr lang="de-DE" sz="1400" dirty="0" smtClean="0">
                <a:solidFill>
                  <a:schemeClr val="tx1"/>
                </a:solidFill>
                <a:latin typeface="Arial" charset="0"/>
              </a:rPr>
              <a:t>täglich</a:t>
            </a:r>
            <a:r>
              <a:rPr lang="de-DE" sz="1400" dirty="0" smtClean="0">
                <a:latin typeface="Arial" charset="0"/>
              </a:rPr>
              <a:t>0</a:t>
            </a:r>
            <a:endParaRPr lang="de-DE" sz="1400" dirty="0"/>
          </a:p>
        </p:txBody>
      </p:sp>
      <p:sp>
        <p:nvSpPr>
          <p:cNvPr id="26" name="Textplatzhalter 8"/>
          <p:cNvSpPr>
            <a:spLocks noGrp="1"/>
          </p:cNvSpPr>
          <p:nvPr>
            <p:ph type="body" sz="quarter" idx="13"/>
          </p:nvPr>
        </p:nvSpPr>
        <p:spPr>
          <a:xfrm>
            <a:off x="5587074" y="5157191"/>
            <a:ext cx="1812806" cy="370545"/>
          </a:xfrm>
        </p:spPr>
        <p:txBody>
          <a:bodyPr/>
          <a:lstStyle/>
          <a:p>
            <a:pPr algn="ctr"/>
            <a:r>
              <a:rPr lang="de-DE" sz="1600" dirty="0" smtClean="0">
                <a:latin typeface="Arial" charset="0"/>
              </a:rPr>
              <a:t>2</a:t>
            </a:r>
            <a:endParaRPr lang="de-DE" sz="1600" dirty="0"/>
          </a:p>
        </p:txBody>
      </p:sp>
      <p:sp>
        <p:nvSpPr>
          <p:cNvPr id="27" name="Textplatzhalter 8"/>
          <p:cNvSpPr>
            <a:spLocks noGrp="1"/>
          </p:cNvSpPr>
          <p:nvPr>
            <p:ph type="body" sz="quarter" idx="13"/>
          </p:nvPr>
        </p:nvSpPr>
        <p:spPr>
          <a:xfrm>
            <a:off x="5587074" y="4149080"/>
            <a:ext cx="1793238" cy="1008112"/>
          </a:xfrm>
          <a:noFill/>
          <a:ln>
            <a:solidFill>
              <a:schemeClr val="bg1">
                <a:lumMod val="65000"/>
              </a:schemeClr>
            </a:solidFill>
          </a:ln>
        </p:spPr>
        <p:txBody>
          <a:bodyPr/>
          <a:lstStyle/>
          <a:p>
            <a:r>
              <a:rPr lang="de-DE" sz="1400" dirty="0" smtClean="0">
                <a:solidFill>
                  <a:schemeClr val="tx1"/>
                </a:solidFill>
                <a:latin typeface="Arial" charset="0"/>
              </a:rPr>
              <a:t>vier– bis achtmal</a:t>
            </a:r>
          </a:p>
          <a:p>
            <a:r>
              <a:rPr lang="de-DE" sz="1400" dirty="0" smtClean="0">
                <a:solidFill>
                  <a:schemeClr val="tx1"/>
                </a:solidFill>
                <a:latin typeface="Arial" charset="0"/>
              </a:rPr>
              <a:t>täglich</a:t>
            </a:r>
            <a:r>
              <a:rPr lang="de-DE" sz="1400" dirty="0" smtClean="0">
                <a:latin typeface="Arial" charset="0"/>
              </a:rPr>
              <a:t>0</a:t>
            </a:r>
            <a:endParaRPr lang="de-DE" sz="1400" dirty="0"/>
          </a:p>
        </p:txBody>
      </p:sp>
      <p:sp>
        <p:nvSpPr>
          <p:cNvPr id="28" name="Textplatzhalter 8"/>
          <p:cNvSpPr>
            <a:spLocks noGrp="1"/>
          </p:cNvSpPr>
          <p:nvPr>
            <p:ph type="body" sz="quarter" idx="13"/>
          </p:nvPr>
        </p:nvSpPr>
        <p:spPr>
          <a:xfrm>
            <a:off x="7500578" y="5157191"/>
            <a:ext cx="1115916" cy="370545"/>
          </a:xfrm>
        </p:spPr>
        <p:txBody>
          <a:bodyPr/>
          <a:lstStyle/>
          <a:p>
            <a:pPr algn="ctr"/>
            <a:r>
              <a:rPr lang="de-DE" sz="1600" dirty="0" smtClean="0">
                <a:latin typeface="Arial" charset="0"/>
              </a:rPr>
              <a:t>3</a:t>
            </a:r>
            <a:endParaRPr lang="de-DE" sz="1600" dirty="0"/>
          </a:p>
        </p:txBody>
      </p:sp>
      <p:sp>
        <p:nvSpPr>
          <p:cNvPr id="29" name="Textplatzhalter 8"/>
          <p:cNvSpPr>
            <a:spLocks noGrp="1"/>
          </p:cNvSpPr>
          <p:nvPr>
            <p:ph type="body" sz="quarter" idx="13"/>
          </p:nvPr>
        </p:nvSpPr>
        <p:spPr>
          <a:xfrm>
            <a:off x="7500578" y="4149080"/>
            <a:ext cx="1103870" cy="1008112"/>
          </a:xfrm>
          <a:noFill/>
          <a:ln>
            <a:solidFill>
              <a:schemeClr val="bg1">
                <a:lumMod val="65000"/>
              </a:schemeClr>
            </a:solidFill>
          </a:ln>
        </p:spPr>
        <p:txBody>
          <a:bodyPr/>
          <a:lstStyle/>
          <a:p>
            <a:r>
              <a:rPr lang="de-DE" sz="1400" dirty="0" smtClean="0">
                <a:solidFill>
                  <a:schemeClr val="tx1"/>
                </a:solidFill>
                <a:latin typeface="Arial" charset="0"/>
              </a:rPr>
              <a:t>Mehr als </a:t>
            </a:r>
          </a:p>
          <a:p>
            <a:r>
              <a:rPr lang="de-DE" sz="1400" dirty="0" smtClean="0">
                <a:solidFill>
                  <a:schemeClr val="tx1"/>
                </a:solidFill>
                <a:latin typeface="Arial" charset="0"/>
              </a:rPr>
              <a:t>achtmal </a:t>
            </a:r>
          </a:p>
          <a:p>
            <a:r>
              <a:rPr lang="de-DE" sz="1400" dirty="0" smtClean="0">
                <a:solidFill>
                  <a:schemeClr val="tx1"/>
                </a:solidFill>
                <a:latin typeface="Arial" charset="0"/>
              </a:rPr>
              <a:t>täglich</a:t>
            </a:r>
            <a:r>
              <a:rPr lang="de-DE" sz="1400" dirty="0" smtClean="0">
                <a:latin typeface="Arial" charset="0"/>
              </a:rPr>
              <a:t>0</a:t>
            </a:r>
            <a:endParaRPr lang="de-DE" sz="1400" dirty="0"/>
          </a:p>
        </p:txBody>
      </p:sp>
      <p:sp>
        <p:nvSpPr>
          <p:cNvPr id="33" name="Pfeil nach rechts 32"/>
          <p:cNvSpPr/>
          <p:nvPr/>
        </p:nvSpPr>
        <p:spPr>
          <a:xfrm>
            <a:off x="4800056" y="5877272"/>
            <a:ext cx="1644152" cy="360040"/>
          </a:xfrm>
          <a:prstGeom prst="rightArrow">
            <a:avLst/>
          </a:prstGeom>
          <a:solidFill>
            <a:srgbClr val="66BA06"/>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34" name="Rechteck 33"/>
          <p:cNvSpPr/>
          <p:nvPr/>
        </p:nvSpPr>
        <p:spPr>
          <a:xfrm>
            <a:off x="2627784" y="5733256"/>
            <a:ext cx="198022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Gesamtpunktzahl max. 15</a:t>
            </a:r>
            <a:endParaRPr lang="de-DE" sz="1600" dirty="0">
              <a:solidFill>
                <a:prstClr val="black"/>
              </a:solidFill>
            </a:endParaRPr>
          </a:p>
        </p:txBody>
      </p:sp>
      <p:sp>
        <p:nvSpPr>
          <p:cNvPr id="35" name="Rechteck 34"/>
          <p:cNvSpPr/>
          <p:nvPr/>
        </p:nvSpPr>
        <p:spPr>
          <a:xfrm>
            <a:off x="6660232" y="5733256"/>
            <a:ext cx="216024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g</a:t>
            </a:r>
            <a:r>
              <a:rPr lang="de-DE" sz="1600" dirty="0" smtClean="0">
                <a:solidFill>
                  <a:prstClr val="black"/>
                </a:solidFill>
              </a:rPr>
              <a:t>ewichtete Punktzahl max. 20</a:t>
            </a:r>
            <a:endParaRPr lang="de-DE" sz="1600" dirty="0">
              <a:solidFill>
                <a:prstClr val="black"/>
              </a:solidFill>
            </a:endParaRPr>
          </a:p>
        </p:txBody>
      </p:sp>
    </p:spTree>
    <p:extLst>
      <p:ext uri="{BB962C8B-B14F-4D97-AF65-F5344CB8AC3E}">
        <p14:creationId xmlns:p14="http://schemas.microsoft.com/office/powerpoint/2010/main" val="993860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sp>
        <p:nvSpPr>
          <p:cNvPr id="5" name="Rechteck 4"/>
          <p:cNvSpPr/>
          <p:nvPr/>
        </p:nvSpPr>
        <p:spPr>
          <a:xfrm>
            <a:off x="467544" y="2636912"/>
            <a:ext cx="1872208" cy="3647152"/>
          </a:xfrm>
          <a:prstGeom prst="rect">
            <a:avLst/>
          </a:prstGeom>
        </p:spPr>
        <p:txBody>
          <a:bodyPr wrap="square">
            <a:spAutoFit/>
          </a:bodyPr>
          <a:lstStyle/>
          <a:p>
            <a:pPr>
              <a:spcBef>
                <a:spcPct val="20000"/>
              </a:spcBef>
              <a:buClr>
                <a:srgbClr val="CFE8B5">
                  <a:lumMod val="50000"/>
                </a:srgbClr>
              </a:buClr>
            </a:pPr>
            <a:r>
              <a:rPr lang="de-DE" sz="1400" b="1" dirty="0" smtClean="0">
                <a:solidFill>
                  <a:prstClr val="black"/>
                </a:solidFill>
              </a:rPr>
              <a:t>Wie selbstständig kann der </a:t>
            </a:r>
            <a:r>
              <a:rPr lang="de-DE" sz="1400" b="1" dirty="0">
                <a:solidFill>
                  <a:prstClr val="black"/>
                </a:solidFill>
              </a:rPr>
              <a:t>M</a:t>
            </a:r>
            <a:r>
              <a:rPr lang="de-DE" sz="1400" b="1" dirty="0" smtClean="0">
                <a:solidFill>
                  <a:prstClr val="black"/>
                </a:solidFill>
              </a:rPr>
              <a:t>ensch seinen Alltag gestalten und Kontakte pflege?</a:t>
            </a:r>
          </a:p>
          <a:p>
            <a:pPr>
              <a:spcBef>
                <a:spcPct val="20000"/>
              </a:spcBef>
              <a:buClr>
                <a:srgbClr val="CFE8B5">
                  <a:lumMod val="50000"/>
                </a:srgbClr>
              </a:buClr>
            </a:pPr>
            <a:endParaRPr lang="de-DE" sz="1400" b="1" dirty="0" smtClean="0">
              <a:solidFill>
                <a:prstClr val="black"/>
              </a:solidFill>
            </a:endParaRPr>
          </a:p>
          <a:p>
            <a:pPr>
              <a:spcBef>
                <a:spcPct val="20000"/>
              </a:spcBef>
              <a:buClr>
                <a:srgbClr val="CFE8B5">
                  <a:lumMod val="50000"/>
                </a:srgbClr>
              </a:buClr>
            </a:pPr>
            <a:r>
              <a:rPr lang="de-DE" sz="1400" dirty="0" smtClean="0">
                <a:solidFill>
                  <a:prstClr val="black"/>
                </a:solidFill>
              </a:rPr>
              <a:t>Zu beurteilen sind Aspekte wie</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rPr>
              <a:t>Tagesablauf gestalten</a:t>
            </a:r>
          </a:p>
          <a:p>
            <a:pPr marL="285750" indent="-285750">
              <a:spcBef>
                <a:spcPct val="20000"/>
              </a:spcBef>
              <a:buClr>
                <a:srgbClr val="CFE8B5">
                  <a:lumMod val="50000"/>
                </a:srgbClr>
              </a:buClr>
              <a:buFont typeface="Wingdings" panose="05000000000000000000" pitchFamily="2" charset="2"/>
              <a:buChar char="§"/>
            </a:pPr>
            <a:r>
              <a:rPr lang="de-DE" sz="1200" dirty="0">
                <a:solidFill>
                  <a:prstClr val="black"/>
                </a:solidFill>
                <a:cs typeface="Arial" pitchFamily="34" charset="0"/>
              </a:rPr>
              <a:t>s</a:t>
            </a:r>
            <a:r>
              <a:rPr lang="de-DE" sz="1200" dirty="0" smtClean="0">
                <a:solidFill>
                  <a:prstClr val="black"/>
                </a:solidFill>
                <a:cs typeface="Arial" pitchFamily="34" charset="0"/>
              </a:rPr>
              <a:t>ich beschäftigen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Aktivitäten planen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Kontakte pflegen.</a:t>
            </a:r>
          </a:p>
          <a:p>
            <a:pPr algn="just">
              <a:spcBef>
                <a:spcPct val="20000"/>
              </a:spcBef>
              <a:buClr>
                <a:srgbClr val="CFE8B5">
                  <a:lumMod val="50000"/>
                </a:srgbClr>
              </a:buClr>
            </a:pPr>
            <a:endParaRPr lang="de-DE" sz="600" dirty="0" smtClean="0">
              <a:solidFill>
                <a:prstClr val="white"/>
              </a:solidFill>
              <a:cs typeface="Arial" pitchFamily="34" charset="0"/>
            </a:endParaRPr>
          </a:p>
          <a:p>
            <a:pPr algn="just">
              <a:spcBef>
                <a:spcPct val="20000"/>
              </a:spcBef>
              <a:buClr>
                <a:srgbClr val="CFE8B5">
                  <a:lumMod val="50000"/>
                </a:srgbClr>
              </a:buClr>
            </a:pPr>
            <a:endParaRPr lang="de-DE" sz="300" dirty="0" smtClean="0">
              <a:solidFill>
                <a:prstClr val="black"/>
              </a:solidFill>
              <a:cs typeface="Arial" pitchFamily="34" charset="0"/>
            </a:endParaRPr>
          </a:p>
          <a:p>
            <a:pPr algn="just">
              <a:spcBef>
                <a:spcPct val="20000"/>
              </a:spcBef>
              <a:buClr>
                <a:srgbClr val="CFE8B5">
                  <a:lumMod val="50000"/>
                </a:srgbClr>
              </a:buClr>
            </a:pPr>
            <a:r>
              <a:rPr lang="de-DE" sz="300" dirty="0" smtClean="0">
                <a:solidFill>
                  <a:prstClr val="white"/>
                </a:solidFill>
                <a:cs typeface="Arial" pitchFamily="34" charset="0"/>
              </a:rPr>
              <a:t>g</a:t>
            </a:r>
            <a:endParaRPr lang="de-DE" sz="1200" dirty="0" smtClean="0">
              <a:solidFill>
                <a:prstClr val="white"/>
              </a:solidFill>
              <a:cs typeface="Arial" pitchFamily="34" charset="0"/>
            </a:endParaRPr>
          </a:p>
          <a:p>
            <a:pPr algn="ctr">
              <a:spcBef>
                <a:spcPct val="20000"/>
              </a:spcBef>
              <a:buClr>
                <a:srgbClr val="CFE8B5">
                  <a:lumMod val="50000"/>
                </a:srgbClr>
              </a:buClr>
            </a:pPr>
            <a:r>
              <a:rPr lang="de-DE" sz="1050" dirty="0" smtClean="0">
                <a:solidFill>
                  <a:prstClr val="black"/>
                </a:solidFill>
                <a:cs typeface="Arial" pitchFamily="34" charset="0"/>
              </a:rPr>
              <a:t>Gewichtung:</a:t>
            </a:r>
            <a:endParaRPr lang="de-DE" sz="1400" dirty="0">
              <a:solidFill>
                <a:prstClr val="black"/>
              </a:solidFill>
              <a:cs typeface="Arial" pitchFamily="34" charset="0"/>
            </a:endParaRPr>
          </a:p>
          <a:p>
            <a:pPr algn="ctr">
              <a:spcBef>
                <a:spcPct val="20000"/>
              </a:spcBef>
              <a:buClr>
                <a:srgbClr val="CFE8B5">
                  <a:lumMod val="50000"/>
                </a:srgbClr>
              </a:buClr>
            </a:pPr>
            <a:r>
              <a:rPr lang="de-DE" sz="1400" b="1" dirty="0" smtClean="0">
                <a:solidFill>
                  <a:prstClr val="black"/>
                </a:solidFill>
                <a:cs typeface="Arial" pitchFamily="34" charset="0"/>
              </a:rPr>
              <a:t>15%</a:t>
            </a:r>
            <a:endParaRPr lang="de-DE" sz="1400" b="1" dirty="0">
              <a:solidFill>
                <a:prstClr val="black"/>
              </a:solidFill>
              <a:cs typeface="Arial" pitchFamily="34" charset="0"/>
            </a:endParaRPr>
          </a:p>
        </p:txBody>
      </p:sp>
      <p:sp>
        <p:nvSpPr>
          <p:cNvPr id="9" name="Textplatzhalter 8"/>
          <p:cNvSpPr>
            <a:spLocks noGrp="1"/>
          </p:cNvSpPr>
          <p:nvPr>
            <p:ph type="body" sz="quarter" idx="13"/>
          </p:nvPr>
        </p:nvSpPr>
        <p:spPr>
          <a:xfrm>
            <a:off x="2750027" y="1196752"/>
            <a:ext cx="5854421" cy="298537"/>
          </a:xfrm>
        </p:spPr>
        <p:txBody>
          <a:bodyPr/>
          <a:lstStyle/>
          <a:p>
            <a:r>
              <a:rPr lang="de-DE" sz="1400" dirty="0" smtClean="0">
                <a:latin typeface="Arial" charset="0"/>
              </a:rPr>
              <a:t>Modul 6 – Gestaltung des Alltagsleben und sozialer Kontakte</a:t>
            </a:r>
            <a:endParaRPr lang="de-DE" sz="1400" dirty="0"/>
          </a:p>
        </p:txBody>
      </p:sp>
      <p:sp>
        <p:nvSpPr>
          <p:cNvPr id="10" name="Textplatzhalter 8"/>
          <p:cNvSpPr>
            <a:spLocks noGrp="1"/>
          </p:cNvSpPr>
          <p:nvPr>
            <p:ph type="body" sz="quarter" idx="13"/>
          </p:nvPr>
        </p:nvSpPr>
        <p:spPr>
          <a:xfrm>
            <a:off x="2746536" y="1484784"/>
            <a:ext cx="5854421" cy="298537"/>
          </a:xfrm>
          <a:noFill/>
          <a:ln>
            <a:solidFill>
              <a:schemeClr val="bg1">
                <a:lumMod val="65000"/>
              </a:schemeClr>
            </a:solidFill>
          </a:ln>
        </p:spPr>
        <p:txBody>
          <a:bodyPr/>
          <a:lstStyle/>
          <a:p>
            <a:r>
              <a:rPr lang="de-DE" sz="1400" b="0" dirty="0" smtClean="0">
                <a:solidFill>
                  <a:schemeClr val="tx1"/>
                </a:solidFill>
                <a:latin typeface="Arial" charset="0"/>
              </a:rPr>
              <a:t>6.1 Gestaltung des Tagesablaufs und Anpassung an Veränderungen</a:t>
            </a:r>
            <a:endParaRPr lang="de-DE" sz="1400" dirty="0"/>
          </a:p>
        </p:txBody>
      </p:sp>
      <p:sp>
        <p:nvSpPr>
          <p:cNvPr id="11" name="Textplatzhalter 8"/>
          <p:cNvSpPr>
            <a:spLocks noGrp="1"/>
          </p:cNvSpPr>
          <p:nvPr>
            <p:ph type="body" sz="quarter" idx="13"/>
          </p:nvPr>
        </p:nvSpPr>
        <p:spPr>
          <a:xfrm>
            <a:off x="2750027" y="1844824"/>
            <a:ext cx="5854421" cy="298537"/>
          </a:xfrm>
          <a:noFill/>
          <a:ln>
            <a:solidFill>
              <a:schemeClr val="bg1">
                <a:lumMod val="65000"/>
              </a:schemeClr>
            </a:solidFill>
          </a:ln>
        </p:spPr>
        <p:txBody>
          <a:bodyPr/>
          <a:lstStyle/>
          <a:p>
            <a:r>
              <a:rPr lang="de-DE" sz="1400" b="0" dirty="0" smtClean="0">
                <a:solidFill>
                  <a:schemeClr val="tx1"/>
                </a:solidFill>
                <a:latin typeface="Arial" charset="0"/>
              </a:rPr>
              <a:t>6.2 Ruhen und Schlafen</a:t>
            </a:r>
            <a:endParaRPr lang="de-DE" sz="1400" dirty="0"/>
          </a:p>
        </p:txBody>
      </p:sp>
      <p:sp>
        <p:nvSpPr>
          <p:cNvPr id="12" name="Textplatzhalter 8"/>
          <p:cNvSpPr>
            <a:spLocks noGrp="1"/>
          </p:cNvSpPr>
          <p:nvPr>
            <p:ph type="body" sz="quarter" idx="13"/>
          </p:nvPr>
        </p:nvSpPr>
        <p:spPr>
          <a:xfrm>
            <a:off x="2750027" y="2204864"/>
            <a:ext cx="5854421" cy="298537"/>
          </a:xfrm>
          <a:noFill/>
          <a:ln>
            <a:solidFill>
              <a:schemeClr val="bg1">
                <a:lumMod val="65000"/>
              </a:schemeClr>
            </a:solidFill>
          </a:ln>
        </p:spPr>
        <p:txBody>
          <a:bodyPr/>
          <a:lstStyle/>
          <a:p>
            <a:r>
              <a:rPr lang="de-DE" sz="1400" b="0" dirty="0" smtClean="0">
                <a:solidFill>
                  <a:schemeClr val="tx1"/>
                </a:solidFill>
                <a:latin typeface="Arial" charset="0"/>
              </a:rPr>
              <a:t>6.3 Sich Beschäftigen</a:t>
            </a:r>
            <a:endParaRPr lang="de-DE" sz="1400" dirty="0"/>
          </a:p>
        </p:txBody>
      </p:sp>
      <p:sp>
        <p:nvSpPr>
          <p:cNvPr id="13" name="Textplatzhalter 8"/>
          <p:cNvSpPr>
            <a:spLocks noGrp="1"/>
          </p:cNvSpPr>
          <p:nvPr>
            <p:ph type="body" sz="quarter" idx="13"/>
          </p:nvPr>
        </p:nvSpPr>
        <p:spPr>
          <a:xfrm>
            <a:off x="2750027" y="2554399"/>
            <a:ext cx="5854421" cy="298537"/>
          </a:xfrm>
          <a:noFill/>
          <a:ln>
            <a:solidFill>
              <a:schemeClr val="bg1">
                <a:lumMod val="65000"/>
              </a:schemeClr>
            </a:solidFill>
          </a:ln>
        </p:spPr>
        <p:txBody>
          <a:bodyPr/>
          <a:lstStyle/>
          <a:p>
            <a:r>
              <a:rPr lang="de-DE" sz="1400" b="0" dirty="0" smtClean="0">
                <a:solidFill>
                  <a:schemeClr val="tx1"/>
                </a:solidFill>
                <a:latin typeface="Arial" charset="0"/>
              </a:rPr>
              <a:t>6.4 Vornehmen von in die Zukunft gerichtete Planungen</a:t>
            </a:r>
            <a:endParaRPr lang="de-DE" sz="1400" b="0" dirty="0">
              <a:solidFill>
                <a:schemeClr val="tx1"/>
              </a:solidFill>
            </a:endParaRPr>
          </a:p>
        </p:txBody>
      </p:sp>
      <p:sp>
        <p:nvSpPr>
          <p:cNvPr id="14" name="Textplatzhalter 8"/>
          <p:cNvSpPr>
            <a:spLocks noGrp="1"/>
          </p:cNvSpPr>
          <p:nvPr>
            <p:ph type="body" sz="quarter" idx="13"/>
          </p:nvPr>
        </p:nvSpPr>
        <p:spPr>
          <a:xfrm>
            <a:off x="2750027" y="2914439"/>
            <a:ext cx="5854421" cy="298537"/>
          </a:xfrm>
          <a:noFill/>
          <a:ln>
            <a:solidFill>
              <a:schemeClr val="bg1">
                <a:lumMod val="65000"/>
              </a:schemeClr>
            </a:solidFill>
          </a:ln>
        </p:spPr>
        <p:txBody>
          <a:bodyPr/>
          <a:lstStyle/>
          <a:p>
            <a:r>
              <a:rPr lang="de-DE" sz="1400" b="0" dirty="0" smtClean="0">
                <a:solidFill>
                  <a:schemeClr val="tx1"/>
                </a:solidFill>
              </a:rPr>
              <a:t>6.5 Interaktion mit Personen im direkten Kontakt</a:t>
            </a:r>
            <a:endParaRPr lang="de-DE" sz="1400" b="0" dirty="0">
              <a:solidFill>
                <a:schemeClr val="tx1"/>
              </a:solidFill>
            </a:endParaRPr>
          </a:p>
        </p:txBody>
      </p:sp>
      <p:sp>
        <p:nvSpPr>
          <p:cNvPr id="21" name="Textplatzhalter 8"/>
          <p:cNvSpPr>
            <a:spLocks noGrp="1"/>
          </p:cNvSpPr>
          <p:nvPr>
            <p:ph type="body" sz="quarter" idx="13"/>
          </p:nvPr>
        </p:nvSpPr>
        <p:spPr>
          <a:xfrm>
            <a:off x="2771800" y="3274479"/>
            <a:ext cx="5854421" cy="298537"/>
          </a:xfrm>
          <a:noFill/>
          <a:ln>
            <a:solidFill>
              <a:schemeClr val="bg1">
                <a:lumMod val="65000"/>
              </a:schemeClr>
            </a:solidFill>
          </a:ln>
        </p:spPr>
        <p:txBody>
          <a:bodyPr/>
          <a:lstStyle/>
          <a:p>
            <a:r>
              <a:rPr lang="de-DE" sz="1400" b="0" dirty="0" smtClean="0">
                <a:solidFill>
                  <a:schemeClr val="tx1"/>
                </a:solidFill>
              </a:rPr>
              <a:t>6.6 Kontaktpflege zu Personen außerhalt des direkten Umfelds</a:t>
            </a:r>
            <a:endParaRPr lang="de-DE" sz="1400" b="0" dirty="0">
              <a:solidFill>
                <a:schemeClr val="tx1"/>
              </a:solidFill>
            </a:endParaRPr>
          </a:p>
        </p:txBody>
      </p:sp>
      <p:sp>
        <p:nvSpPr>
          <p:cNvPr id="32" name="Textplatzhalter 8"/>
          <p:cNvSpPr>
            <a:spLocks noGrp="1"/>
          </p:cNvSpPr>
          <p:nvPr>
            <p:ph type="body" sz="quarter" idx="13"/>
          </p:nvPr>
        </p:nvSpPr>
        <p:spPr>
          <a:xfrm>
            <a:off x="2748050" y="4869160"/>
            <a:ext cx="959854" cy="370545"/>
          </a:xfrm>
        </p:spPr>
        <p:txBody>
          <a:bodyPr/>
          <a:lstStyle/>
          <a:p>
            <a:pPr algn="ctr"/>
            <a:r>
              <a:rPr lang="de-DE" sz="1600" dirty="0" smtClean="0">
                <a:latin typeface="Arial" charset="0"/>
              </a:rPr>
              <a:t>0</a:t>
            </a:r>
            <a:endParaRPr lang="de-DE" sz="1600" dirty="0"/>
          </a:p>
        </p:txBody>
      </p:sp>
      <p:sp>
        <p:nvSpPr>
          <p:cNvPr id="33" name="Textplatzhalter 8"/>
          <p:cNvSpPr>
            <a:spLocks noGrp="1"/>
          </p:cNvSpPr>
          <p:nvPr>
            <p:ph type="body" sz="quarter" idx="13"/>
          </p:nvPr>
        </p:nvSpPr>
        <p:spPr>
          <a:xfrm>
            <a:off x="2748050" y="3861049"/>
            <a:ext cx="949493" cy="1008112"/>
          </a:xfrm>
          <a:noFill/>
          <a:ln>
            <a:solidFill>
              <a:schemeClr val="bg1">
                <a:lumMod val="65000"/>
              </a:schemeClr>
            </a:solidFill>
          </a:ln>
        </p:spPr>
        <p:txBody>
          <a:bodyPr/>
          <a:lstStyle/>
          <a:p>
            <a:r>
              <a:rPr lang="de-DE" sz="1400" dirty="0" smtClean="0">
                <a:solidFill>
                  <a:schemeClr val="tx1"/>
                </a:solidFill>
                <a:latin typeface="Arial" charset="0"/>
              </a:rPr>
              <a:t>Selbst-</a:t>
            </a:r>
          </a:p>
          <a:p>
            <a:r>
              <a:rPr lang="de-DE" sz="1400" dirty="0" smtClean="0">
                <a:solidFill>
                  <a:schemeClr val="tx1"/>
                </a:solidFill>
                <a:latin typeface="Arial" charset="0"/>
              </a:rPr>
              <a:t>ständig</a:t>
            </a:r>
            <a:r>
              <a:rPr lang="de-DE" sz="1400" dirty="0" smtClean="0">
                <a:latin typeface="Arial" charset="0"/>
              </a:rPr>
              <a:t>0</a:t>
            </a:r>
            <a:endParaRPr lang="de-DE" sz="1400" dirty="0"/>
          </a:p>
        </p:txBody>
      </p:sp>
      <p:sp>
        <p:nvSpPr>
          <p:cNvPr id="34" name="Textplatzhalter 8"/>
          <p:cNvSpPr>
            <a:spLocks noGrp="1"/>
          </p:cNvSpPr>
          <p:nvPr>
            <p:ph type="body" sz="quarter" idx="13"/>
          </p:nvPr>
        </p:nvSpPr>
        <p:spPr>
          <a:xfrm>
            <a:off x="3828170" y="4869159"/>
            <a:ext cx="1625472" cy="370545"/>
          </a:xfrm>
        </p:spPr>
        <p:txBody>
          <a:bodyPr/>
          <a:lstStyle/>
          <a:p>
            <a:pPr algn="ctr"/>
            <a:r>
              <a:rPr lang="de-DE" sz="1600" dirty="0">
                <a:latin typeface="Arial" charset="0"/>
              </a:rPr>
              <a:t>1</a:t>
            </a:r>
            <a:endParaRPr lang="de-DE" sz="1600" dirty="0"/>
          </a:p>
        </p:txBody>
      </p:sp>
      <p:sp>
        <p:nvSpPr>
          <p:cNvPr id="35" name="Textplatzhalter 8"/>
          <p:cNvSpPr>
            <a:spLocks noGrp="1"/>
          </p:cNvSpPr>
          <p:nvPr>
            <p:ph type="body" sz="quarter" idx="13"/>
          </p:nvPr>
        </p:nvSpPr>
        <p:spPr>
          <a:xfrm>
            <a:off x="3828170" y="3861048"/>
            <a:ext cx="1607926" cy="1008112"/>
          </a:xfrm>
          <a:noFill/>
          <a:ln>
            <a:solidFill>
              <a:schemeClr val="bg1">
                <a:lumMod val="65000"/>
              </a:schemeClr>
            </a:solidFill>
          </a:ln>
        </p:spPr>
        <p:txBody>
          <a:bodyPr/>
          <a:lstStyle/>
          <a:p>
            <a:r>
              <a:rPr lang="de-DE" sz="1400" dirty="0" smtClean="0">
                <a:solidFill>
                  <a:schemeClr val="tx1"/>
                </a:solidFill>
                <a:latin typeface="Arial" charset="0"/>
              </a:rPr>
              <a:t>Überwiegend</a:t>
            </a:r>
          </a:p>
          <a:p>
            <a:r>
              <a:rPr lang="de-DE" sz="1400" dirty="0" smtClean="0">
                <a:solidFill>
                  <a:schemeClr val="tx1"/>
                </a:solidFill>
                <a:latin typeface="Arial" charset="0"/>
              </a:rPr>
              <a:t>selbstständig</a:t>
            </a:r>
            <a:r>
              <a:rPr lang="de-DE" sz="1400" dirty="0" smtClean="0">
                <a:latin typeface="Arial" charset="0"/>
              </a:rPr>
              <a:t>0</a:t>
            </a:r>
            <a:endParaRPr lang="de-DE" sz="1400" dirty="0"/>
          </a:p>
        </p:txBody>
      </p:sp>
      <p:sp>
        <p:nvSpPr>
          <p:cNvPr id="36" name="Textplatzhalter 8"/>
          <p:cNvSpPr>
            <a:spLocks noGrp="1"/>
          </p:cNvSpPr>
          <p:nvPr>
            <p:ph type="body" sz="quarter" idx="13"/>
          </p:nvPr>
        </p:nvSpPr>
        <p:spPr>
          <a:xfrm>
            <a:off x="5587074" y="4869159"/>
            <a:ext cx="1812806" cy="370545"/>
          </a:xfrm>
        </p:spPr>
        <p:txBody>
          <a:bodyPr/>
          <a:lstStyle/>
          <a:p>
            <a:pPr algn="ctr"/>
            <a:r>
              <a:rPr lang="de-DE" sz="1600" dirty="0" smtClean="0">
                <a:latin typeface="Arial" charset="0"/>
              </a:rPr>
              <a:t>2</a:t>
            </a:r>
            <a:endParaRPr lang="de-DE" sz="1600" dirty="0"/>
          </a:p>
        </p:txBody>
      </p:sp>
      <p:sp>
        <p:nvSpPr>
          <p:cNvPr id="37" name="Textplatzhalter 8"/>
          <p:cNvSpPr>
            <a:spLocks noGrp="1"/>
          </p:cNvSpPr>
          <p:nvPr>
            <p:ph type="body" sz="quarter" idx="13"/>
          </p:nvPr>
        </p:nvSpPr>
        <p:spPr>
          <a:xfrm>
            <a:off x="5587074" y="3861048"/>
            <a:ext cx="1793238" cy="1008112"/>
          </a:xfrm>
          <a:noFill/>
          <a:ln>
            <a:solidFill>
              <a:schemeClr val="bg1">
                <a:lumMod val="65000"/>
              </a:schemeClr>
            </a:solidFill>
          </a:ln>
        </p:spPr>
        <p:txBody>
          <a:bodyPr/>
          <a:lstStyle/>
          <a:p>
            <a:r>
              <a:rPr lang="de-DE" sz="1400" dirty="0" smtClean="0">
                <a:solidFill>
                  <a:schemeClr val="tx1"/>
                </a:solidFill>
                <a:latin typeface="Arial" charset="0"/>
              </a:rPr>
              <a:t>Überwiegend</a:t>
            </a:r>
          </a:p>
          <a:p>
            <a:r>
              <a:rPr lang="de-DE" sz="1400" dirty="0" smtClean="0">
                <a:solidFill>
                  <a:schemeClr val="tx1"/>
                </a:solidFill>
                <a:latin typeface="Arial" charset="0"/>
              </a:rPr>
              <a:t>unselbstständig</a:t>
            </a:r>
            <a:r>
              <a:rPr lang="de-DE" sz="1400" dirty="0" smtClean="0">
                <a:latin typeface="Arial" charset="0"/>
              </a:rPr>
              <a:t>0</a:t>
            </a:r>
            <a:endParaRPr lang="de-DE" sz="1400" dirty="0"/>
          </a:p>
        </p:txBody>
      </p:sp>
      <p:sp>
        <p:nvSpPr>
          <p:cNvPr id="38" name="Textplatzhalter 8"/>
          <p:cNvSpPr>
            <a:spLocks noGrp="1"/>
          </p:cNvSpPr>
          <p:nvPr>
            <p:ph type="body" sz="quarter" idx="13"/>
          </p:nvPr>
        </p:nvSpPr>
        <p:spPr>
          <a:xfrm>
            <a:off x="7500578" y="4869159"/>
            <a:ext cx="1115916" cy="370545"/>
          </a:xfrm>
        </p:spPr>
        <p:txBody>
          <a:bodyPr/>
          <a:lstStyle/>
          <a:p>
            <a:pPr algn="ctr"/>
            <a:r>
              <a:rPr lang="de-DE" sz="1600" dirty="0" smtClean="0">
                <a:latin typeface="Arial" charset="0"/>
              </a:rPr>
              <a:t>3</a:t>
            </a:r>
            <a:endParaRPr lang="de-DE" sz="1600" dirty="0"/>
          </a:p>
        </p:txBody>
      </p:sp>
      <p:sp>
        <p:nvSpPr>
          <p:cNvPr id="39" name="Textplatzhalter 8"/>
          <p:cNvSpPr>
            <a:spLocks noGrp="1"/>
          </p:cNvSpPr>
          <p:nvPr>
            <p:ph type="body" sz="quarter" idx="13"/>
          </p:nvPr>
        </p:nvSpPr>
        <p:spPr>
          <a:xfrm>
            <a:off x="7500578" y="3861048"/>
            <a:ext cx="1103870" cy="1008112"/>
          </a:xfrm>
          <a:noFill/>
          <a:ln>
            <a:solidFill>
              <a:schemeClr val="bg1">
                <a:lumMod val="65000"/>
              </a:schemeClr>
            </a:solidFill>
          </a:ln>
        </p:spPr>
        <p:txBody>
          <a:bodyPr/>
          <a:lstStyle/>
          <a:p>
            <a:r>
              <a:rPr lang="de-DE" sz="1400" dirty="0" smtClean="0">
                <a:solidFill>
                  <a:schemeClr val="tx1"/>
                </a:solidFill>
                <a:latin typeface="Arial" charset="0"/>
              </a:rPr>
              <a:t>Unselbst-</a:t>
            </a:r>
          </a:p>
          <a:p>
            <a:r>
              <a:rPr lang="de-DE" sz="1400" dirty="0" smtClean="0">
                <a:solidFill>
                  <a:schemeClr val="tx1"/>
                </a:solidFill>
                <a:latin typeface="Arial" charset="0"/>
              </a:rPr>
              <a:t>ständig</a:t>
            </a:r>
            <a:r>
              <a:rPr lang="de-DE" sz="1400" dirty="0" smtClean="0">
                <a:latin typeface="Arial" charset="0"/>
              </a:rPr>
              <a:t>0</a:t>
            </a:r>
            <a:endParaRPr lang="de-DE"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0" y="1100994"/>
            <a:ext cx="185208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feil nach rechts 19"/>
          <p:cNvSpPr/>
          <p:nvPr/>
        </p:nvSpPr>
        <p:spPr>
          <a:xfrm>
            <a:off x="4800056" y="5877272"/>
            <a:ext cx="1644152" cy="360040"/>
          </a:xfrm>
          <a:prstGeom prst="rightArrow">
            <a:avLst/>
          </a:prstGeom>
          <a:solidFill>
            <a:srgbClr val="66BA06"/>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22" name="Rechteck 21"/>
          <p:cNvSpPr/>
          <p:nvPr/>
        </p:nvSpPr>
        <p:spPr>
          <a:xfrm>
            <a:off x="2627784" y="5733256"/>
            <a:ext cx="198022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Gesamtpunktzahl max. 18</a:t>
            </a:r>
            <a:endParaRPr lang="de-DE" sz="1600" dirty="0">
              <a:solidFill>
                <a:prstClr val="black"/>
              </a:solidFill>
            </a:endParaRPr>
          </a:p>
        </p:txBody>
      </p:sp>
      <p:sp>
        <p:nvSpPr>
          <p:cNvPr id="23" name="Rechteck 22"/>
          <p:cNvSpPr/>
          <p:nvPr/>
        </p:nvSpPr>
        <p:spPr>
          <a:xfrm>
            <a:off x="6660232" y="5733256"/>
            <a:ext cx="216024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g</a:t>
            </a:r>
            <a:r>
              <a:rPr lang="de-DE" sz="1600" dirty="0" smtClean="0">
                <a:solidFill>
                  <a:prstClr val="black"/>
                </a:solidFill>
              </a:rPr>
              <a:t>ewichtete Punktzahl max. 15</a:t>
            </a:r>
            <a:endParaRPr lang="de-DE" sz="1600" dirty="0">
              <a:solidFill>
                <a:prstClr val="black"/>
              </a:solidFill>
            </a:endParaRPr>
          </a:p>
        </p:txBody>
      </p:sp>
    </p:spTree>
    <p:extLst>
      <p:ext uri="{BB962C8B-B14F-4D97-AF65-F5344CB8AC3E}">
        <p14:creationId xmlns:p14="http://schemas.microsoft.com/office/powerpoint/2010/main" val="2285578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sp>
        <p:nvSpPr>
          <p:cNvPr id="9" name="Textplatzhalter 8"/>
          <p:cNvSpPr>
            <a:spLocks noGrp="1"/>
          </p:cNvSpPr>
          <p:nvPr>
            <p:ph type="body" sz="quarter" idx="13"/>
          </p:nvPr>
        </p:nvSpPr>
        <p:spPr>
          <a:xfrm>
            <a:off x="2606011" y="1196752"/>
            <a:ext cx="5854421" cy="298537"/>
          </a:xfrm>
        </p:spPr>
        <p:txBody>
          <a:bodyPr/>
          <a:lstStyle/>
          <a:p>
            <a:r>
              <a:rPr lang="de-DE" sz="1400" dirty="0" smtClean="0">
                <a:latin typeface="Arial" charset="0"/>
              </a:rPr>
              <a:t>Modul 7 - Außerhäusliche Aktivitäten</a:t>
            </a:r>
            <a:endParaRPr lang="de-DE" sz="1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1800200" cy="357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platzhalter 8"/>
          <p:cNvSpPr>
            <a:spLocks noGrp="1"/>
          </p:cNvSpPr>
          <p:nvPr>
            <p:ph type="body" sz="quarter" idx="13"/>
          </p:nvPr>
        </p:nvSpPr>
        <p:spPr>
          <a:xfrm>
            <a:off x="2627784" y="1546287"/>
            <a:ext cx="5854421" cy="298537"/>
          </a:xfrm>
        </p:spPr>
        <p:txBody>
          <a:bodyPr/>
          <a:lstStyle/>
          <a:p>
            <a:r>
              <a:rPr lang="de-DE" sz="1400" dirty="0" smtClean="0">
                <a:latin typeface="Arial" charset="0"/>
              </a:rPr>
              <a:t>Modul 8 - Haushaltsführung</a:t>
            </a:r>
            <a:endParaRPr lang="de-DE" sz="1400" dirty="0"/>
          </a:p>
        </p:txBody>
      </p:sp>
      <p:sp>
        <p:nvSpPr>
          <p:cNvPr id="27" name="Rechteck 26"/>
          <p:cNvSpPr/>
          <p:nvPr/>
        </p:nvSpPr>
        <p:spPr>
          <a:xfrm>
            <a:off x="2627784" y="2367171"/>
            <a:ext cx="5760640" cy="2431435"/>
          </a:xfrm>
          <a:prstGeom prst="rect">
            <a:avLst/>
          </a:prstGeom>
        </p:spPr>
        <p:txBody>
          <a:bodyPr wrap="square">
            <a:spAutoFit/>
          </a:bodyPr>
          <a:lstStyle/>
          <a:p>
            <a:pPr marL="287338" indent="-287338">
              <a:spcBef>
                <a:spcPct val="50000"/>
              </a:spcBef>
              <a:buClr>
                <a:srgbClr val="66BA06"/>
              </a:buClr>
              <a:buSzPct val="120000"/>
              <a:buFont typeface="Wingdings" pitchFamily="2" charset="2"/>
              <a:buChar char="§"/>
            </a:pPr>
            <a:r>
              <a:rPr lang="de-DE" sz="1600" dirty="0" smtClean="0">
                <a:solidFill>
                  <a:prstClr val="black"/>
                </a:solidFill>
                <a:cs typeface="Arial" pitchFamily="34" charset="0"/>
              </a:rPr>
              <a:t>2 weitere Bereiche „Außerhäusliche Aktivitäten“ und „Haushaltsführung“</a:t>
            </a:r>
          </a:p>
          <a:p>
            <a:pPr marL="287338" indent="-287338">
              <a:spcBef>
                <a:spcPct val="50000"/>
              </a:spcBef>
              <a:buClr>
                <a:srgbClr val="66BA06"/>
              </a:buClr>
              <a:buSzPct val="120000"/>
              <a:buFont typeface="Wingdings" pitchFamily="2" charset="2"/>
              <a:buChar char="§"/>
            </a:pPr>
            <a:endParaRPr lang="de-DE" sz="1600" dirty="0" smtClean="0">
              <a:solidFill>
                <a:prstClr val="black"/>
              </a:solidFill>
              <a:cs typeface="Arial" pitchFamily="34" charset="0"/>
            </a:endParaRPr>
          </a:p>
          <a:p>
            <a:pPr marL="287338" indent="-287338">
              <a:spcBef>
                <a:spcPct val="50000"/>
              </a:spcBef>
              <a:buClr>
                <a:srgbClr val="66BA06"/>
              </a:buClr>
              <a:buSzPct val="120000"/>
              <a:buFont typeface="Wingdings" pitchFamily="2" charset="2"/>
              <a:buChar char="§"/>
            </a:pPr>
            <a:r>
              <a:rPr lang="de-DE" sz="1600" dirty="0" smtClean="0">
                <a:solidFill>
                  <a:prstClr val="black"/>
                </a:solidFill>
                <a:cs typeface="Arial" pitchFamily="34" charset="0"/>
              </a:rPr>
              <a:t>Sie fließen </a:t>
            </a:r>
            <a:r>
              <a:rPr lang="de-DE" sz="1600" b="1" u="sng" dirty="0" smtClean="0">
                <a:solidFill>
                  <a:prstClr val="black"/>
                </a:solidFill>
                <a:cs typeface="Arial" pitchFamily="34" charset="0"/>
              </a:rPr>
              <a:t>nicht</a:t>
            </a:r>
            <a:r>
              <a:rPr lang="de-DE" sz="1600" dirty="0" smtClean="0">
                <a:solidFill>
                  <a:prstClr val="black"/>
                </a:solidFill>
                <a:cs typeface="Arial" pitchFamily="34" charset="0"/>
              </a:rPr>
              <a:t> in die Berechnung des Pflegegrades mit ein.</a:t>
            </a:r>
          </a:p>
          <a:p>
            <a:pPr marL="287338" indent="-287338">
              <a:spcBef>
                <a:spcPct val="50000"/>
              </a:spcBef>
              <a:buClr>
                <a:srgbClr val="66BA06"/>
              </a:buClr>
              <a:buSzPct val="120000"/>
              <a:buFont typeface="Wingdings" pitchFamily="2" charset="2"/>
              <a:buChar char="§"/>
            </a:pPr>
            <a:r>
              <a:rPr lang="de-DE" sz="1600" dirty="0" smtClean="0">
                <a:solidFill>
                  <a:prstClr val="black"/>
                </a:solidFill>
                <a:cs typeface="Arial" pitchFamily="34" charset="0"/>
              </a:rPr>
              <a:t>Aber: </a:t>
            </a:r>
            <a:r>
              <a:rPr lang="de-DE" sz="1600" b="1" dirty="0" smtClean="0">
                <a:solidFill>
                  <a:prstClr val="black"/>
                </a:solidFill>
                <a:cs typeface="Arial" pitchFamily="34" charset="0"/>
              </a:rPr>
              <a:t>Ableitung für die Pflegeplanung und -beratung</a:t>
            </a:r>
            <a:r>
              <a:rPr lang="de-DE" sz="1600" dirty="0" smtClean="0">
                <a:solidFill>
                  <a:prstClr val="black"/>
                </a:solidFill>
                <a:cs typeface="Arial" pitchFamily="34" charset="0"/>
              </a:rPr>
              <a:t>, den Hilfebedarf anzupassen und die Pflege besser zu planen.</a:t>
            </a:r>
            <a:endParaRPr lang="de-DE" sz="1600" dirty="0">
              <a:solidFill>
                <a:prstClr val="black"/>
              </a:solidFill>
              <a:cs typeface="Arial" pitchFamily="34" charset="0"/>
            </a:endParaRPr>
          </a:p>
        </p:txBody>
      </p:sp>
    </p:spTree>
    <p:extLst>
      <p:ext uri="{BB962C8B-B14F-4D97-AF65-F5344CB8AC3E}">
        <p14:creationId xmlns:p14="http://schemas.microsoft.com/office/powerpoint/2010/main" val="3652085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grpSp>
        <p:nvGrpSpPr>
          <p:cNvPr id="5" name="Gruppieren 4"/>
          <p:cNvGrpSpPr/>
          <p:nvPr/>
        </p:nvGrpSpPr>
        <p:grpSpPr>
          <a:xfrm>
            <a:off x="539552" y="980728"/>
            <a:ext cx="6624736" cy="5112568"/>
            <a:chOff x="683568" y="836712"/>
            <a:chExt cx="7678167" cy="6078302"/>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2"/>
              <a:ext cx="60864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043" y="836712"/>
              <a:ext cx="1591692"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126" y="3981314"/>
              <a:ext cx="7675563"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77946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9"/>
          </p:nvPr>
        </p:nvSpPr>
        <p:spPr/>
        <p:txBody>
          <a:bodyPr/>
          <a:lstStyle/>
          <a:p>
            <a:r>
              <a:rPr lang="de-DE" dirty="0" smtClean="0"/>
              <a:t>3</a:t>
            </a:r>
            <a:endParaRPr lang="de-DE" dirty="0"/>
          </a:p>
        </p:txBody>
      </p:sp>
      <p:sp>
        <p:nvSpPr>
          <p:cNvPr id="3" name="Textplatzhalter 2"/>
          <p:cNvSpPr>
            <a:spLocks noGrp="1"/>
          </p:cNvSpPr>
          <p:nvPr>
            <p:ph type="body" sz="quarter" idx="22"/>
          </p:nvPr>
        </p:nvSpPr>
        <p:spPr/>
        <p:txBody>
          <a:bodyPr/>
          <a:lstStyle/>
          <a:p>
            <a:r>
              <a:rPr lang="de-DE" dirty="0" smtClean="0"/>
              <a:t>Leistungen der Pflegeversicherung</a:t>
            </a:r>
            <a:endParaRPr lang="de-DE" dirty="0"/>
          </a:p>
        </p:txBody>
      </p:sp>
    </p:spTree>
    <p:extLst>
      <p:ext uri="{BB962C8B-B14F-4D97-AF65-F5344CB8AC3E}">
        <p14:creationId xmlns:p14="http://schemas.microsoft.com/office/powerpoint/2010/main" val="236150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3593288" y="1052736"/>
            <a:ext cx="5371200" cy="370800"/>
          </a:xfrm>
        </p:spPr>
        <p:txBody>
          <a:bodyPr/>
          <a:lstStyle/>
          <a:p>
            <a:r>
              <a:rPr lang="de-DE" dirty="0" smtClean="0"/>
              <a:t>Pflegegeld</a:t>
            </a:r>
            <a:endParaRPr lang="de-DE" dirty="0"/>
          </a:p>
        </p:txBody>
      </p:sp>
      <p:sp>
        <p:nvSpPr>
          <p:cNvPr id="3" name="Textplatzhalter 2"/>
          <p:cNvSpPr>
            <a:spLocks noGrp="1"/>
          </p:cNvSpPr>
          <p:nvPr>
            <p:ph type="body" sz="quarter" idx="12"/>
          </p:nvPr>
        </p:nvSpPr>
        <p:spPr>
          <a:xfrm>
            <a:off x="3593288" y="1515738"/>
            <a:ext cx="5371200" cy="370800"/>
          </a:xfrm>
        </p:spPr>
        <p:txBody>
          <a:bodyPr/>
          <a:lstStyle/>
          <a:p>
            <a:r>
              <a:rPr lang="de-DE" dirty="0" smtClean="0"/>
              <a:t>Sachleistung</a:t>
            </a:r>
            <a:endParaRPr lang="de-DE" dirty="0"/>
          </a:p>
        </p:txBody>
      </p:sp>
      <p:sp>
        <p:nvSpPr>
          <p:cNvPr id="5" name="Textplatzhalter 4"/>
          <p:cNvSpPr>
            <a:spLocks noGrp="1"/>
          </p:cNvSpPr>
          <p:nvPr>
            <p:ph type="body" sz="quarter" idx="14"/>
          </p:nvPr>
        </p:nvSpPr>
        <p:spPr>
          <a:xfrm>
            <a:off x="3593288" y="3963350"/>
            <a:ext cx="5371200" cy="370800"/>
          </a:xfrm>
        </p:spPr>
        <p:txBody>
          <a:bodyPr/>
          <a:lstStyle/>
          <a:p>
            <a:r>
              <a:rPr lang="de-DE" dirty="0" smtClean="0"/>
              <a:t>Verhinderungspflege</a:t>
            </a:r>
            <a:endParaRPr lang="de-DE" dirty="0"/>
          </a:p>
        </p:txBody>
      </p:sp>
      <p:sp>
        <p:nvSpPr>
          <p:cNvPr id="6" name="Textplatzhalter 5"/>
          <p:cNvSpPr>
            <a:spLocks noGrp="1"/>
          </p:cNvSpPr>
          <p:nvPr>
            <p:ph type="body" sz="quarter" idx="15"/>
          </p:nvPr>
        </p:nvSpPr>
        <p:spPr>
          <a:xfrm>
            <a:off x="3593288" y="4426352"/>
            <a:ext cx="5371200" cy="370800"/>
          </a:xfrm>
        </p:spPr>
        <p:txBody>
          <a:bodyPr/>
          <a:lstStyle/>
          <a:p>
            <a:r>
              <a:rPr lang="de-DE" dirty="0" smtClean="0"/>
              <a:t>Kurzzeitpflege</a:t>
            </a:r>
            <a:endParaRPr lang="de-DE" dirty="0"/>
          </a:p>
        </p:txBody>
      </p:sp>
      <p:sp>
        <p:nvSpPr>
          <p:cNvPr id="8" name="Textplatzhalter 7"/>
          <p:cNvSpPr>
            <a:spLocks noGrp="1"/>
          </p:cNvSpPr>
          <p:nvPr>
            <p:ph type="body" sz="quarter" idx="10"/>
          </p:nvPr>
        </p:nvSpPr>
        <p:spPr/>
        <p:txBody>
          <a:bodyPr/>
          <a:lstStyle/>
          <a:p>
            <a:r>
              <a:rPr lang="de-DE" dirty="0" smtClean="0">
                <a:latin typeface="Arial" charset="0"/>
                <a:cs typeface="Arial" charset="0"/>
              </a:rPr>
              <a:t>Ambulante Leistungsarten</a:t>
            </a:r>
            <a:endParaRPr lang="de-DE" dirty="0">
              <a:latin typeface="Arial" charset="0"/>
              <a:cs typeface="Arial" charset="0"/>
            </a:endParaRPr>
          </a:p>
        </p:txBody>
      </p:sp>
      <p:sp>
        <p:nvSpPr>
          <p:cNvPr id="10" name="Textplatzhalter 2"/>
          <p:cNvSpPr>
            <a:spLocks noGrp="1"/>
          </p:cNvSpPr>
          <p:nvPr>
            <p:ph type="body" sz="quarter" idx="12"/>
          </p:nvPr>
        </p:nvSpPr>
        <p:spPr>
          <a:xfrm>
            <a:off x="3586301" y="1993305"/>
            <a:ext cx="5371200" cy="370800"/>
          </a:xfrm>
        </p:spPr>
        <p:txBody>
          <a:bodyPr/>
          <a:lstStyle/>
          <a:p>
            <a:r>
              <a:rPr lang="de-DE" dirty="0" smtClean="0"/>
              <a:t>Kombinationsleistung</a:t>
            </a:r>
            <a:endParaRPr lang="de-DE" dirty="0"/>
          </a:p>
        </p:txBody>
      </p:sp>
      <p:sp>
        <p:nvSpPr>
          <p:cNvPr id="11" name="Textplatzhalter 5"/>
          <p:cNvSpPr>
            <a:spLocks noGrp="1"/>
          </p:cNvSpPr>
          <p:nvPr>
            <p:ph type="body" sz="quarter" idx="15"/>
          </p:nvPr>
        </p:nvSpPr>
        <p:spPr>
          <a:xfrm>
            <a:off x="3586301" y="3557791"/>
            <a:ext cx="5371200" cy="370800"/>
          </a:xfrm>
        </p:spPr>
        <p:txBody>
          <a:bodyPr/>
          <a:lstStyle/>
          <a:p>
            <a:r>
              <a:rPr lang="de-DE" dirty="0" smtClean="0"/>
              <a:t>Tages- und Nachtpflege</a:t>
            </a:r>
            <a:endParaRPr lang="de-DE" dirty="0"/>
          </a:p>
        </p:txBody>
      </p:sp>
      <p:sp>
        <p:nvSpPr>
          <p:cNvPr id="12" name="Textplatzhalter 5"/>
          <p:cNvSpPr>
            <a:spLocks noGrp="1"/>
          </p:cNvSpPr>
          <p:nvPr>
            <p:ph type="body" sz="quarter" idx="15"/>
          </p:nvPr>
        </p:nvSpPr>
        <p:spPr>
          <a:xfrm>
            <a:off x="3586301" y="5305673"/>
            <a:ext cx="5371200" cy="370800"/>
          </a:xfrm>
        </p:spPr>
        <p:txBody>
          <a:bodyPr/>
          <a:lstStyle/>
          <a:p>
            <a:r>
              <a:rPr lang="de-DE" dirty="0" smtClean="0"/>
              <a:t>Leistungen zum Wohnumfeld</a:t>
            </a:r>
            <a:endParaRPr lang="de-DE" dirty="0"/>
          </a:p>
        </p:txBody>
      </p:sp>
      <p:sp>
        <p:nvSpPr>
          <p:cNvPr id="13" name="Textplatzhalter 2"/>
          <p:cNvSpPr>
            <a:spLocks noGrp="1"/>
          </p:cNvSpPr>
          <p:nvPr>
            <p:ph type="body" sz="quarter" idx="12"/>
          </p:nvPr>
        </p:nvSpPr>
        <p:spPr>
          <a:xfrm>
            <a:off x="3586301" y="2785393"/>
            <a:ext cx="5371200" cy="370800"/>
          </a:xfrm>
        </p:spPr>
        <p:txBody>
          <a:bodyPr/>
          <a:lstStyle/>
          <a:p>
            <a:r>
              <a:rPr lang="de-DE" dirty="0" smtClean="0"/>
              <a:t>Entlastungsbetrag</a:t>
            </a:r>
            <a:endParaRPr lang="de-DE"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39"/>
          <a:stretch/>
        </p:blipFill>
        <p:spPr bwMode="auto">
          <a:xfrm>
            <a:off x="395536" y="2708920"/>
            <a:ext cx="2736304" cy="168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415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latin typeface="Arial" charset="0"/>
                <a:cs typeface="Arial" charset="0"/>
              </a:rPr>
              <a:t>Pflegegeld</a:t>
            </a:r>
            <a:endParaRPr lang="de-DE" dirty="0">
              <a:latin typeface="Arial" charset="0"/>
              <a:cs typeface="Arial" charset="0"/>
            </a:endParaRPr>
          </a:p>
        </p:txBody>
      </p:sp>
      <p:sp>
        <p:nvSpPr>
          <p:cNvPr id="15" name="Textplatzhalter 14"/>
          <p:cNvSpPr>
            <a:spLocks noGrp="1"/>
          </p:cNvSpPr>
          <p:nvPr>
            <p:ph type="body" sz="quarter" idx="18"/>
          </p:nvPr>
        </p:nvSpPr>
        <p:spPr>
          <a:xfrm>
            <a:off x="303176" y="1268760"/>
            <a:ext cx="7521237" cy="910203"/>
          </a:xfrm>
        </p:spPr>
        <p:txBody>
          <a:bodyPr>
            <a:normAutofit/>
          </a:bodyPr>
          <a:lstStyle/>
          <a:p>
            <a:pPr marL="177800" indent="-177800">
              <a:lnSpc>
                <a:spcPts val="2100"/>
              </a:lnSpc>
              <a:spcBef>
                <a:spcPct val="50000"/>
              </a:spcBef>
              <a:buSzPct val="120000"/>
              <a:defRPr/>
            </a:pPr>
            <a:r>
              <a:rPr lang="de-DE" sz="1600" dirty="0" smtClean="0">
                <a:solidFill>
                  <a:srgbClr val="000000"/>
                </a:solidFill>
                <a:latin typeface="Arial" charset="0"/>
              </a:rPr>
              <a:t>Für </a:t>
            </a:r>
            <a:r>
              <a:rPr lang="de-DE" sz="1600" b="1" dirty="0" smtClean="0">
                <a:solidFill>
                  <a:srgbClr val="000000"/>
                </a:solidFill>
                <a:latin typeface="Arial" charset="0"/>
              </a:rPr>
              <a:t>selbstbeschaffte Pflegehilfe </a:t>
            </a:r>
            <a:r>
              <a:rPr lang="de-DE" sz="1600" dirty="0" smtClean="0">
                <a:solidFill>
                  <a:srgbClr val="000000"/>
                </a:solidFill>
                <a:latin typeface="Arial" charset="0"/>
              </a:rPr>
              <a:t>(z.B. Angehörige, Nachbarn).</a:t>
            </a:r>
          </a:p>
          <a:p>
            <a:pPr marL="177800" indent="-177800">
              <a:lnSpc>
                <a:spcPts val="2100"/>
              </a:lnSpc>
              <a:spcBef>
                <a:spcPct val="50000"/>
              </a:spcBef>
              <a:buSzPct val="120000"/>
              <a:defRPr/>
            </a:pPr>
            <a:r>
              <a:rPr lang="de-DE" sz="1600" dirty="0" smtClean="0">
                <a:solidFill>
                  <a:srgbClr val="000000"/>
                </a:solidFill>
                <a:latin typeface="Arial" charset="0"/>
              </a:rPr>
              <a:t>Keine gewerbliche Pflege.</a:t>
            </a:r>
            <a:endParaRPr lang="de-DE" sz="1400" dirty="0">
              <a:latin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856145818"/>
              </p:ext>
            </p:extLst>
          </p:nvPr>
        </p:nvGraphicFramePr>
        <p:xfrm>
          <a:off x="539552" y="2181333"/>
          <a:ext cx="5760640" cy="2846170"/>
        </p:xfrm>
        <a:graphic>
          <a:graphicData uri="http://schemas.openxmlformats.org/drawingml/2006/table">
            <a:tbl>
              <a:tblPr firstRow="1" bandRow="1">
                <a:tableStyleId>{F5AB1C69-6EDB-4FF4-983F-18BD219EF322}</a:tableStyleId>
              </a:tblPr>
              <a:tblGrid>
                <a:gridCol w="2592288">
                  <a:extLst>
                    <a:ext uri="{9D8B030D-6E8A-4147-A177-3AD203B41FA5}">
                      <a16:colId xmlns:a16="http://schemas.microsoft.com/office/drawing/2014/main" val="20001"/>
                    </a:ext>
                  </a:extLst>
                </a:gridCol>
                <a:gridCol w="3168352">
                  <a:extLst>
                    <a:ext uri="{9D8B030D-6E8A-4147-A177-3AD203B41FA5}">
                      <a16:colId xmlns:a16="http://schemas.microsoft.com/office/drawing/2014/main" val="20003"/>
                    </a:ext>
                  </a:extLst>
                </a:gridCol>
              </a:tblGrid>
              <a:tr h="792088">
                <a:tc>
                  <a:txBody>
                    <a:bodyPr/>
                    <a:lstStyle/>
                    <a:p>
                      <a:endParaRPr lang="de-DE" dirty="0"/>
                    </a:p>
                  </a:txBody>
                  <a:tcPr/>
                </a:tc>
                <a:tc>
                  <a:txBody>
                    <a:bodyPr/>
                    <a:lstStyle/>
                    <a:p>
                      <a:pPr algn="ctr"/>
                      <a:r>
                        <a:rPr lang="de-DE" dirty="0" smtClean="0"/>
                        <a:t>Höhe des Pflegegeld</a:t>
                      </a:r>
                      <a:endParaRPr lang="de-DE" dirty="0"/>
                    </a:p>
                  </a:txBody>
                  <a:tcPr/>
                </a:tc>
                <a:extLst>
                  <a:ext uri="{0D108BD9-81ED-4DB2-BD59-A6C34878D82A}">
                    <a16:rowId xmlns:a16="http://schemas.microsoft.com/office/drawing/2014/main" val="10000"/>
                  </a:ext>
                </a:extLst>
              </a:tr>
              <a:tr h="412821">
                <a:tc>
                  <a:txBody>
                    <a:bodyPr/>
                    <a:lstStyle/>
                    <a:p>
                      <a:r>
                        <a:rPr lang="de-DE" sz="1400" dirty="0" smtClean="0"/>
                        <a:t>Pflegegrad 1</a:t>
                      </a:r>
                      <a:endParaRPr lang="de-DE" sz="1400" dirty="0"/>
                    </a:p>
                  </a:txBody>
                  <a:tcPr/>
                </a:tc>
                <a:tc>
                  <a:txBody>
                    <a:bodyPr/>
                    <a:lstStyle/>
                    <a:p>
                      <a:pPr algn="ctr"/>
                      <a:r>
                        <a:rPr lang="de-DE" sz="1400" dirty="0" smtClean="0"/>
                        <a:t>0 €</a:t>
                      </a:r>
                      <a:endParaRPr lang="de-DE" sz="1400" dirty="0"/>
                    </a:p>
                  </a:txBody>
                  <a:tcPr/>
                </a:tc>
                <a:extLst>
                  <a:ext uri="{0D108BD9-81ED-4DB2-BD59-A6C34878D82A}">
                    <a16:rowId xmlns:a16="http://schemas.microsoft.com/office/drawing/2014/main" val="10001"/>
                  </a:ext>
                </a:extLst>
              </a:tr>
              <a:tr h="402798">
                <a:tc>
                  <a:txBody>
                    <a:bodyPr/>
                    <a:lstStyle/>
                    <a:p>
                      <a:r>
                        <a:rPr lang="de-DE" sz="1400" dirty="0" smtClean="0"/>
                        <a:t>Pflegegrad 2</a:t>
                      </a:r>
                    </a:p>
                  </a:txBody>
                  <a:tcPr/>
                </a:tc>
                <a:tc>
                  <a:txBody>
                    <a:bodyPr/>
                    <a:lstStyle/>
                    <a:p>
                      <a:pPr algn="ctr"/>
                      <a:r>
                        <a:rPr lang="de-DE" sz="1400" dirty="0" smtClean="0"/>
                        <a:t>316 €</a:t>
                      </a:r>
                      <a:endParaRPr lang="de-DE" sz="1400" dirty="0"/>
                    </a:p>
                  </a:txBody>
                  <a:tcPr/>
                </a:tc>
                <a:extLst>
                  <a:ext uri="{0D108BD9-81ED-4DB2-BD59-A6C34878D82A}">
                    <a16:rowId xmlns:a16="http://schemas.microsoft.com/office/drawing/2014/main" val="10002"/>
                  </a:ext>
                </a:extLst>
              </a:tr>
              <a:tr h="412821">
                <a:tc>
                  <a:txBody>
                    <a:bodyPr/>
                    <a:lstStyle/>
                    <a:p>
                      <a:r>
                        <a:rPr lang="de-DE" sz="1400" dirty="0" smtClean="0"/>
                        <a:t>Pflegegrad 3</a:t>
                      </a:r>
                      <a:endParaRPr lang="de-DE" sz="1400" dirty="0"/>
                    </a:p>
                  </a:txBody>
                  <a:tcPr/>
                </a:tc>
                <a:tc>
                  <a:txBody>
                    <a:bodyPr/>
                    <a:lstStyle/>
                    <a:p>
                      <a:pPr algn="ctr"/>
                      <a:r>
                        <a:rPr lang="de-DE" sz="1400" dirty="0" smtClean="0"/>
                        <a:t>545 €</a:t>
                      </a:r>
                      <a:endParaRPr lang="de-DE" sz="1400" dirty="0"/>
                    </a:p>
                  </a:txBody>
                  <a:tcPr/>
                </a:tc>
                <a:extLst>
                  <a:ext uri="{0D108BD9-81ED-4DB2-BD59-A6C34878D82A}">
                    <a16:rowId xmlns:a16="http://schemas.microsoft.com/office/drawing/2014/main" val="10004"/>
                  </a:ext>
                </a:extLst>
              </a:tr>
              <a:tr h="412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Pflegegrad 4</a:t>
                      </a:r>
                    </a:p>
                  </a:txBody>
                  <a:tcPr/>
                </a:tc>
                <a:tc>
                  <a:txBody>
                    <a:bodyPr/>
                    <a:lstStyle/>
                    <a:p>
                      <a:pPr algn="ctr"/>
                      <a:r>
                        <a:rPr lang="de-DE" sz="1400" dirty="0" smtClean="0"/>
                        <a:t>728 €</a:t>
                      </a:r>
                      <a:endParaRPr lang="de-DE" sz="1400" dirty="0"/>
                    </a:p>
                  </a:txBody>
                  <a:tcPr/>
                </a:tc>
                <a:extLst>
                  <a:ext uri="{0D108BD9-81ED-4DB2-BD59-A6C34878D82A}">
                    <a16:rowId xmlns:a16="http://schemas.microsoft.com/office/drawing/2014/main" val="10006"/>
                  </a:ext>
                </a:extLst>
              </a:tr>
              <a:tr h="412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Pflegegrad 5</a:t>
                      </a:r>
                    </a:p>
                  </a:txBody>
                  <a:tcPr/>
                </a:tc>
                <a:tc>
                  <a:txBody>
                    <a:bodyPr/>
                    <a:lstStyle/>
                    <a:p>
                      <a:pPr algn="ctr"/>
                      <a:r>
                        <a:rPr lang="de-DE" sz="1400" dirty="0" smtClean="0"/>
                        <a:t>901 €</a:t>
                      </a:r>
                      <a:endParaRPr lang="de-DE"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2064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smtClean="0"/>
              <a:t>Agenda</a:t>
            </a:r>
            <a:endParaRPr lang="de-DE" dirty="0"/>
          </a:p>
        </p:txBody>
      </p:sp>
      <p:grpSp>
        <p:nvGrpSpPr>
          <p:cNvPr id="14" name="Gruppieren 13"/>
          <p:cNvGrpSpPr/>
          <p:nvPr/>
        </p:nvGrpSpPr>
        <p:grpSpPr>
          <a:xfrm>
            <a:off x="683568" y="2564904"/>
            <a:ext cx="1944253" cy="1353633"/>
            <a:chOff x="1276116" y="2721599"/>
            <a:chExt cx="1944253" cy="1353633"/>
          </a:xfrm>
        </p:grpSpPr>
        <p:pic>
          <p:nvPicPr>
            <p:cNvPr id="7" name="Bild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276116" y="2721599"/>
              <a:ext cx="1944253" cy="1353633"/>
            </a:xfrm>
            <a:prstGeom prst="ellipse">
              <a:avLst/>
            </a:prstGeom>
            <a:solidFill>
              <a:sysClr val="window" lastClr="FFFFFF">
                <a:lumMod val="85000"/>
              </a:sysClr>
            </a:solidFill>
          </p:spPr>
        </p:pic>
        <p:sp>
          <p:nvSpPr>
            <p:cNvPr id="8" name="Nr. 1"/>
            <p:cNvSpPr txBox="1">
              <a:spLocks/>
            </p:cNvSpPr>
            <p:nvPr/>
          </p:nvSpPr>
          <p:spPr bwMode="gray">
            <a:xfrm>
              <a:off x="1671744" y="2829000"/>
              <a:ext cx="1152998" cy="1152000"/>
            </a:xfrm>
            <a:prstGeom prst="ellipse">
              <a:avLst/>
            </a:prstGeom>
            <a:solidFill>
              <a:srgbClr val="66BA06">
                <a:alpha val="60000"/>
              </a:srgbClr>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1000"/>
                </a:spcAft>
                <a:buFont typeface="Arial" panose="020B0604020202020204" pitchFamily="34" charset="0"/>
                <a:buNone/>
                <a:defRPr sz="4400" b="1" kern="1200">
                  <a:solidFill>
                    <a:schemeClr val="bg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000"/>
                </a:spcAft>
                <a:buClrTx/>
                <a:buSzTx/>
                <a:buFont typeface="Arial" panose="020B0604020202020204" pitchFamily="34" charset="0"/>
                <a:buNone/>
                <a:tabLst/>
                <a:defRPr/>
              </a:pPr>
              <a:r>
                <a:rPr kumimoji="0" lang="de-DE" sz="4400" b="1" i="0" u="none" strike="noStrike" kern="1200" cap="none" spc="0" normalizeH="0" baseline="0" noProof="0" dirty="0" smtClean="0">
                  <a:ln>
                    <a:noFill/>
                  </a:ln>
                  <a:solidFill>
                    <a:sysClr val="window" lastClr="FFFFFF"/>
                  </a:solidFill>
                  <a:effectLst/>
                  <a:uLnTx/>
                  <a:uFillTx/>
                  <a:latin typeface="Arial"/>
                  <a:ea typeface="+mn-ea"/>
                  <a:cs typeface="+mn-cs"/>
                </a:rPr>
                <a:t>1</a:t>
              </a:r>
              <a:endParaRPr kumimoji="0" lang="de-DE" sz="4400" b="1" i="0" u="none" strike="noStrike" kern="1200" cap="none" spc="0" normalizeH="0" baseline="0" noProof="0" dirty="0">
                <a:ln>
                  <a:noFill/>
                </a:ln>
                <a:solidFill>
                  <a:sysClr val="window" lastClr="FFFFFF"/>
                </a:solidFill>
                <a:effectLst/>
                <a:uLnTx/>
                <a:uFillTx/>
                <a:latin typeface="Arial"/>
                <a:ea typeface="+mn-ea"/>
                <a:cs typeface="+mn-cs"/>
              </a:endParaRPr>
            </a:p>
          </p:txBody>
        </p:sp>
      </p:grpSp>
      <p:pic>
        <p:nvPicPr>
          <p:cNvPr id="10" name="Grafik 9"/>
          <p:cNvPicPr>
            <a:picLocks noChangeAspect="1"/>
          </p:cNvPicPr>
          <p:nvPr/>
        </p:nvPicPr>
        <p:blipFill>
          <a:blip r:embed="rId3"/>
          <a:stretch>
            <a:fillRect/>
          </a:stretch>
        </p:blipFill>
        <p:spPr>
          <a:xfrm>
            <a:off x="3527614" y="2672305"/>
            <a:ext cx="1944793" cy="1292464"/>
          </a:xfrm>
          <a:prstGeom prst="rect">
            <a:avLst/>
          </a:prstGeom>
        </p:spPr>
      </p:pic>
      <p:grpSp>
        <p:nvGrpSpPr>
          <p:cNvPr id="13" name="Gruppieren 12"/>
          <p:cNvGrpSpPr/>
          <p:nvPr/>
        </p:nvGrpSpPr>
        <p:grpSpPr>
          <a:xfrm>
            <a:off x="6259273" y="2668601"/>
            <a:ext cx="1944253" cy="1296168"/>
            <a:chOff x="8970568" y="2649516"/>
            <a:chExt cx="1944253" cy="1296168"/>
          </a:xfrm>
        </p:grpSpPr>
        <p:pic>
          <p:nvPicPr>
            <p:cNvPr id="11" name="Bil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8970568" y="2649516"/>
              <a:ext cx="1944253" cy="1296168"/>
            </a:xfrm>
            <a:prstGeom prst="ellipse">
              <a:avLst/>
            </a:prstGeom>
            <a:solidFill>
              <a:sysClr val="window" lastClr="FFFFFF">
                <a:lumMod val="85000"/>
              </a:sysClr>
            </a:solidFill>
          </p:spPr>
        </p:pic>
        <p:sp>
          <p:nvSpPr>
            <p:cNvPr id="12" name="Nr. 3"/>
            <p:cNvSpPr txBox="1">
              <a:spLocks/>
            </p:cNvSpPr>
            <p:nvPr/>
          </p:nvSpPr>
          <p:spPr bwMode="gray">
            <a:xfrm>
              <a:off x="9366195" y="2721600"/>
              <a:ext cx="1152998" cy="1152000"/>
            </a:xfrm>
            <a:prstGeom prst="ellipse">
              <a:avLst/>
            </a:prstGeom>
            <a:solidFill>
              <a:srgbClr val="66BA06">
                <a:alpha val="60000"/>
              </a:srgbClr>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1000"/>
                </a:spcAft>
                <a:buFont typeface="Arial" panose="020B0604020202020204" pitchFamily="34" charset="0"/>
                <a:buNone/>
                <a:defRPr sz="4400" b="1" kern="1200">
                  <a:solidFill>
                    <a:schemeClr val="bg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000"/>
                </a:spcAft>
                <a:buClrTx/>
                <a:buSzTx/>
                <a:buFont typeface="Arial" panose="020B0604020202020204" pitchFamily="34" charset="0"/>
                <a:buNone/>
                <a:tabLst/>
                <a:defRPr/>
              </a:pPr>
              <a:r>
                <a:rPr kumimoji="0" lang="de-DE" sz="4400" b="1" i="0" u="none" strike="noStrike" kern="1200" cap="none" spc="0" normalizeH="0" baseline="0" noProof="0" dirty="0" smtClean="0">
                  <a:ln>
                    <a:noFill/>
                  </a:ln>
                  <a:solidFill>
                    <a:sysClr val="window" lastClr="FFFFFF"/>
                  </a:solidFill>
                  <a:effectLst/>
                  <a:uLnTx/>
                  <a:uFillTx/>
                  <a:latin typeface="Arial"/>
                  <a:ea typeface="+mn-ea"/>
                  <a:cs typeface="+mn-cs"/>
                </a:rPr>
                <a:t>3</a:t>
              </a:r>
              <a:endParaRPr kumimoji="0" lang="de-DE" sz="4400" b="1" i="0" u="none" strike="noStrike" kern="1200" cap="none" spc="0" normalizeH="0" baseline="0" noProof="0" dirty="0">
                <a:ln>
                  <a:noFill/>
                </a:ln>
                <a:solidFill>
                  <a:sysClr val="window" lastClr="FFFFFF"/>
                </a:solidFill>
                <a:effectLst/>
                <a:uLnTx/>
                <a:uFillTx/>
                <a:latin typeface="Arial"/>
                <a:ea typeface="+mn-ea"/>
                <a:cs typeface="+mn-cs"/>
              </a:endParaRPr>
            </a:p>
          </p:txBody>
        </p:sp>
      </p:grpSp>
      <p:cxnSp>
        <p:nvCxnSpPr>
          <p:cNvPr id="16" name="Gerader Verbinder 15"/>
          <p:cNvCxnSpPr/>
          <p:nvPr/>
        </p:nvCxnSpPr>
        <p:spPr>
          <a:xfrm>
            <a:off x="3059832" y="2924944"/>
            <a:ext cx="0"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5868144" y="2924944"/>
            <a:ext cx="0" cy="244827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platzhalter 9"/>
          <p:cNvSpPr txBox="1">
            <a:spLocks/>
          </p:cNvSpPr>
          <p:nvPr/>
        </p:nvSpPr>
        <p:spPr>
          <a:xfrm>
            <a:off x="683026" y="4221088"/>
            <a:ext cx="2016766" cy="9361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de-DE" sz="1600" dirty="0" smtClean="0">
                <a:latin typeface="Arial" charset="0"/>
              </a:rPr>
              <a:t>Grundlagen der </a:t>
            </a:r>
          </a:p>
          <a:p>
            <a:pPr marL="0" indent="0">
              <a:spcBef>
                <a:spcPct val="50000"/>
              </a:spcBef>
              <a:buNone/>
            </a:pPr>
            <a:r>
              <a:rPr lang="de-DE" sz="1600" dirty="0" smtClean="0">
                <a:latin typeface="Arial" charset="0"/>
              </a:rPr>
              <a:t>Pflegeversicherung</a:t>
            </a:r>
          </a:p>
          <a:p>
            <a:pPr marL="517934" lvl="1" indent="0">
              <a:spcBef>
                <a:spcPct val="50000"/>
              </a:spcBef>
              <a:buFont typeface="Arial" pitchFamily="34" charset="0"/>
              <a:buNone/>
            </a:pPr>
            <a:endParaRPr lang="de-DE" sz="2000" dirty="0">
              <a:latin typeface="Arial" charset="0"/>
            </a:endParaRPr>
          </a:p>
        </p:txBody>
      </p:sp>
      <p:sp>
        <p:nvSpPr>
          <p:cNvPr id="19" name="Textplatzhalter 9"/>
          <p:cNvSpPr txBox="1">
            <a:spLocks/>
          </p:cNvSpPr>
          <p:nvPr/>
        </p:nvSpPr>
        <p:spPr>
          <a:xfrm>
            <a:off x="3419330" y="4221088"/>
            <a:ext cx="2016766" cy="9361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de-DE" sz="1600" dirty="0" smtClean="0">
                <a:latin typeface="Arial" charset="0"/>
              </a:rPr>
              <a:t>Bewertung der </a:t>
            </a:r>
          </a:p>
          <a:p>
            <a:pPr marL="0" indent="0">
              <a:spcBef>
                <a:spcPct val="50000"/>
              </a:spcBef>
              <a:buNone/>
            </a:pPr>
            <a:r>
              <a:rPr lang="de-DE" sz="1600" dirty="0" smtClean="0">
                <a:latin typeface="Arial" charset="0"/>
              </a:rPr>
              <a:t>Pflegebedürftigkeit</a:t>
            </a:r>
          </a:p>
          <a:p>
            <a:pPr marL="517934" lvl="1" indent="0">
              <a:spcBef>
                <a:spcPct val="50000"/>
              </a:spcBef>
              <a:buFont typeface="Arial" pitchFamily="34" charset="0"/>
              <a:buNone/>
            </a:pPr>
            <a:endParaRPr lang="de-DE" sz="2000" dirty="0">
              <a:latin typeface="Arial" charset="0"/>
            </a:endParaRPr>
          </a:p>
        </p:txBody>
      </p:sp>
      <p:sp>
        <p:nvSpPr>
          <p:cNvPr id="20" name="Textplatzhalter 9"/>
          <p:cNvSpPr txBox="1">
            <a:spLocks/>
          </p:cNvSpPr>
          <p:nvPr/>
        </p:nvSpPr>
        <p:spPr>
          <a:xfrm>
            <a:off x="6227642" y="4221088"/>
            <a:ext cx="2016766" cy="9361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de-DE" sz="1600" dirty="0" smtClean="0">
                <a:latin typeface="Arial" charset="0"/>
              </a:rPr>
              <a:t>Leistungen der </a:t>
            </a:r>
          </a:p>
          <a:p>
            <a:pPr marL="0" indent="0">
              <a:spcBef>
                <a:spcPct val="50000"/>
              </a:spcBef>
              <a:buNone/>
            </a:pPr>
            <a:r>
              <a:rPr lang="de-DE" sz="1600" dirty="0" smtClean="0">
                <a:latin typeface="Arial" charset="0"/>
              </a:rPr>
              <a:t>Pflegeversicherung</a:t>
            </a:r>
          </a:p>
          <a:p>
            <a:pPr marL="517934" lvl="1" indent="0">
              <a:spcBef>
                <a:spcPct val="50000"/>
              </a:spcBef>
              <a:buFont typeface="Arial" pitchFamily="34" charset="0"/>
              <a:buNone/>
            </a:pPr>
            <a:endParaRPr lang="de-DE" sz="2000" dirty="0">
              <a:latin typeface="Arial" charset="0"/>
            </a:endParaRPr>
          </a:p>
        </p:txBody>
      </p:sp>
    </p:spTree>
    <p:extLst>
      <p:ext uri="{BB962C8B-B14F-4D97-AF65-F5344CB8AC3E}">
        <p14:creationId xmlns:p14="http://schemas.microsoft.com/office/powerpoint/2010/main" val="19354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a:latin typeface="Arial" charset="0"/>
                <a:cs typeface="Arial" charset="0"/>
              </a:rPr>
              <a:t>Sachleistungen</a:t>
            </a:r>
          </a:p>
        </p:txBody>
      </p:sp>
      <p:sp>
        <p:nvSpPr>
          <p:cNvPr id="6" name="Textplatzhalter 14"/>
          <p:cNvSpPr>
            <a:spLocks noGrp="1"/>
          </p:cNvSpPr>
          <p:nvPr>
            <p:ph type="body" sz="quarter" idx="18"/>
          </p:nvPr>
        </p:nvSpPr>
        <p:spPr>
          <a:xfrm>
            <a:off x="303176" y="1268760"/>
            <a:ext cx="7521237" cy="910203"/>
          </a:xfrm>
        </p:spPr>
        <p:txBody>
          <a:bodyPr>
            <a:normAutofit/>
          </a:bodyPr>
          <a:lstStyle/>
          <a:p>
            <a:pPr marL="177800" indent="-177800">
              <a:lnSpc>
                <a:spcPts val="2100"/>
              </a:lnSpc>
              <a:spcBef>
                <a:spcPct val="50000"/>
              </a:spcBef>
              <a:buSzPct val="120000"/>
              <a:defRPr/>
            </a:pPr>
            <a:r>
              <a:rPr lang="de-DE" sz="1600" dirty="0">
                <a:solidFill>
                  <a:srgbClr val="000000"/>
                </a:solidFill>
                <a:latin typeface="Arial" charset="0"/>
              </a:rPr>
              <a:t>Wird durch den </a:t>
            </a:r>
            <a:r>
              <a:rPr lang="de-DE" sz="1600" b="1" dirty="0">
                <a:solidFill>
                  <a:srgbClr val="000000"/>
                </a:solidFill>
                <a:latin typeface="Arial" charset="0"/>
              </a:rPr>
              <a:t>Pflegedienst</a:t>
            </a:r>
            <a:r>
              <a:rPr lang="de-DE" sz="1600" dirty="0">
                <a:solidFill>
                  <a:srgbClr val="000000"/>
                </a:solidFill>
                <a:latin typeface="Arial" charset="0"/>
              </a:rPr>
              <a:t> erbracht.</a:t>
            </a:r>
          </a:p>
        </p:txBody>
      </p:sp>
      <p:graphicFrame>
        <p:nvGraphicFramePr>
          <p:cNvPr id="5" name="Tabelle 4"/>
          <p:cNvGraphicFramePr>
            <a:graphicFrameLocks noGrp="1"/>
          </p:cNvGraphicFramePr>
          <p:nvPr>
            <p:extLst>
              <p:ext uri="{D42A27DB-BD31-4B8C-83A1-F6EECF244321}">
                <p14:modId xmlns:p14="http://schemas.microsoft.com/office/powerpoint/2010/main" val="4100182921"/>
              </p:ext>
            </p:extLst>
          </p:nvPr>
        </p:nvGraphicFramePr>
        <p:xfrm>
          <a:off x="539552" y="2181333"/>
          <a:ext cx="5760640" cy="2846170"/>
        </p:xfrm>
        <a:graphic>
          <a:graphicData uri="http://schemas.openxmlformats.org/drawingml/2006/table">
            <a:tbl>
              <a:tblPr firstRow="1" bandRow="1">
                <a:tableStyleId>{F5AB1C69-6EDB-4FF4-983F-18BD219EF322}</a:tableStyleId>
              </a:tblPr>
              <a:tblGrid>
                <a:gridCol w="2592288">
                  <a:extLst>
                    <a:ext uri="{9D8B030D-6E8A-4147-A177-3AD203B41FA5}">
                      <a16:colId xmlns:a16="http://schemas.microsoft.com/office/drawing/2014/main" val="20001"/>
                    </a:ext>
                  </a:extLst>
                </a:gridCol>
                <a:gridCol w="3168352">
                  <a:extLst>
                    <a:ext uri="{9D8B030D-6E8A-4147-A177-3AD203B41FA5}">
                      <a16:colId xmlns:a16="http://schemas.microsoft.com/office/drawing/2014/main" val="20003"/>
                    </a:ext>
                  </a:extLst>
                </a:gridCol>
              </a:tblGrid>
              <a:tr h="792088">
                <a:tc>
                  <a:txBody>
                    <a:bodyPr/>
                    <a:lstStyle/>
                    <a:p>
                      <a:endParaRPr lang="de-DE" dirty="0"/>
                    </a:p>
                  </a:txBody>
                  <a:tcPr/>
                </a:tc>
                <a:tc>
                  <a:txBody>
                    <a:bodyPr/>
                    <a:lstStyle/>
                    <a:p>
                      <a:pPr algn="ctr"/>
                      <a:r>
                        <a:rPr lang="de-DE" dirty="0" smtClean="0"/>
                        <a:t>Höhe der Sachleistungen</a:t>
                      </a:r>
                      <a:endParaRPr lang="de-DE" dirty="0"/>
                    </a:p>
                  </a:txBody>
                  <a:tcPr/>
                </a:tc>
                <a:extLst>
                  <a:ext uri="{0D108BD9-81ED-4DB2-BD59-A6C34878D82A}">
                    <a16:rowId xmlns:a16="http://schemas.microsoft.com/office/drawing/2014/main" val="10000"/>
                  </a:ext>
                </a:extLst>
              </a:tr>
              <a:tr h="412821">
                <a:tc>
                  <a:txBody>
                    <a:bodyPr/>
                    <a:lstStyle/>
                    <a:p>
                      <a:r>
                        <a:rPr lang="de-DE" sz="1400" dirty="0" smtClean="0"/>
                        <a:t>Pflegegrad 1</a:t>
                      </a:r>
                      <a:endParaRPr lang="de-DE" sz="1400" dirty="0"/>
                    </a:p>
                  </a:txBody>
                  <a:tcPr/>
                </a:tc>
                <a:tc>
                  <a:txBody>
                    <a:bodyPr/>
                    <a:lstStyle/>
                    <a:p>
                      <a:pPr algn="ctr"/>
                      <a:r>
                        <a:rPr lang="de-DE" sz="1400" dirty="0" smtClean="0"/>
                        <a:t>0 €</a:t>
                      </a:r>
                      <a:endParaRPr lang="de-DE" sz="1400" dirty="0"/>
                    </a:p>
                  </a:txBody>
                  <a:tcPr/>
                </a:tc>
                <a:extLst>
                  <a:ext uri="{0D108BD9-81ED-4DB2-BD59-A6C34878D82A}">
                    <a16:rowId xmlns:a16="http://schemas.microsoft.com/office/drawing/2014/main" val="10001"/>
                  </a:ext>
                </a:extLst>
              </a:tr>
              <a:tr h="402798">
                <a:tc>
                  <a:txBody>
                    <a:bodyPr/>
                    <a:lstStyle/>
                    <a:p>
                      <a:r>
                        <a:rPr lang="de-DE" sz="1400" dirty="0" smtClean="0"/>
                        <a:t>Pflegegrad 2</a:t>
                      </a:r>
                    </a:p>
                  </a:txBody>
                  <a:tcPr/>
                </a:tc>
                <a:tc>
                  <a:txBody>
                    <a:bodyPr/>
                    <a:lstStyle/>
                    <a:p>
                      <a:pPr algn="ctr"/>
                      <a:r>
                        <a:rPr lang="de-DE" sz="1400" dirty="0" smtClean="0"/>
                        <a:t>689 €</a:t>
                      </a:r>
                      <a:endParaRPr lang="de-DE" sz="1400" dirty="0"/>
                    </a:p>
                  </a:txBody>
                  <a:tcPr/>
                </a:tc>
                <a:extLst>
                  <a:ext uri="{0D108BD9-81ED-4DB2-BD59-A6C34878D82A}">
                    <a16:rowId xmlns:a16="http://schemas.microsoft.com/office/drawing/2014/main" val="10002"/>
                  </a:ext>
                </a:extLst>
              </a:tr>
              <a:tr h="412821">
                <a:tc>
                  <a:txBody>
                    <a:bodyPr/>
                    <a:lstStyle/>
                    <a:p>
                      <a:r>
                        <a:rPr lang="de-DE" sz="1400" dirty="0" smtClean="0"/>
                        <a:t>Pflegegrad 3</a:t>
                      </a:r>
                      <a:endParaRPr lang="de-DE" sz="1400" dirty="0"/>
                    </a:p>
                  </a:txBody>
                  <a:tcPr/>
                </a:tc>
                <a:tc>
                  <a:txBody>
                    <a:bodyPr/>
                    <a:lstStyle/>
                    <a:p>
                      <a:pPr algn="ctr"/>
                      <a:r>
                        <a:rPr lang="de-DE" sz="1400" dirty="0" smtClean="0"/>
                        <a:t>1.298 €</a:t>
                      </a:r>
                      <a:endParaRPr lang="de-DE" sz="1400" dirty="0"/>
                    </a:p>
                  </a:txBody>
                  <a:tcPr/>
                </a:tc>
                <a:extLst>
                  <a:ext uri="{0D108BD9-81ED-4DB2-BD59-A6C34878D82A}">
                    <a16:rowId xmlns:a16="http://schemas.microsoft.com/office/drawing/2014/main" val="10004"/>
                  </a:ext>
                </a:extLst>
              </a:tr>
              <a:tr h="412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Pflegegrad 4</a:t>
                      </a:r>
                    </a:p>
                  </a:txBody>
                  <a:tcPr/>
                </a:tc>
                <a:tc>
                  <a:txBody>
                    <a:bodyPr/>
                    <a:lstStyle/>
                    <a:p>
                      <a:pPr algn="ctr"/>
                      <a:r>
                        <a:rPr lang="de-DE" sz="1400" dirty="0" smtClean="0"/>
                        <a:t>1.612 €</a:t>
                      </a:r>
                      <a:endParaRPr lang="de-DE" sz="1400" dirty="0"/>
                    </a:p>
                  </a:txBody>
                  <a:tcPr/>
                </a:tc>
                <a:extLst>
                  <a:ext uri="{0D108BD9-81ED-4DB2-BD59-A6C34878D82A}">
                    <a16:rowId xmlns:a16="http://schemas.microsoft.com/office/drawing/2014/main" val="10006"/>
                  </a:ext>
                </a:extLst>
              </a:tr>
              <a:tr h="412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Pflegegrad 5</a:t>
                      </a:r>
                    </a:p>
                  </a:txBody>
                  <a:tcPr/>
                </a:tc>
                <a:tc>
                  <a:txBody>
                    <a:bodyPr/>
                    <a:lstStyle/>
                    <a:p>
                      <a:pPr algn="ctr"/>
                      <a:r>
                        <a:rPr lang="de-DE" sz="1400" dirty="0" smtClean="0"/>
                        <a:t>1.995 €</a:t>
                      </a:r>
                      <a:endParaRPr lang="de-DE"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36214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9"/>
          </p:nvPr>
        </p:nvSpPr>
        <p:spPr>
          <a:xfrm>
            <a:off x="395536" y="3527211"/>
            <a:ext cx="7416824" cy="1053917"/>
          </a:xfrm>
        </p:spPr>
        <p:txBody>
          <a:bodyPr/>
          <a:lstStyle/>
          <a:p>
            <a:pPr marL="287338" indent="-287338">
              <a:spcBef>
                <a:spcPct val="50000"/>
              </a:spcBef>
            </a:pPr>
            <a:r>
              <a:rPr lang="de-DE" sz="1600" dirty="0">
                <a:latin typeface="Arial" charset="0"/>
              </a:rPr>
              <a:t>Wird die Sachleistung nicht ausgeschöpft, hat der Pflegebedürftige Anspruch auf </a:t>
            </a:r>
            <a:r>
              <a:rPr lang="de-DE" sz="1600" b="1" dirty="0">
                <a:latin typeface="Arial" charset="0"/>
              </a:rPr>
              <a:t>anteiliges </a:t>
            </a:r>
            <a:r>
              <a:rPr lang="de-DE" sz="1600" b="1" dirty="0" smtClean="0">
                <a:latin typeface="Arial" charset="0"/>
              </a:rPr>
              <a:t>Pflegegeld</a:t>
            </a:r>
            <a:r>
              <a:rPr lang="de-DE" sz="1600" dirty="0">
                <a:latin typeface="Arial" charset="0"/>
              </a:rPr>
              <a:t>.</a:t>
            </a:r>
          </a:p>
        </p:txBody>
      </p:sp>
      <p:sp>
        <p:nvSpPr>
          <p:cNvPr id="6" name="Textplatzhalter 5"/>
          <p:cNvSpPr>
            <a:spLocks noGrp="1"/>
          </p:cNvSpPr>
          <p:nvPr>
            <p:ph type="body" sz="quarter" idx="10"/>
          </p:nvPr>
        </p:nvSpPr>
        <p:spPr/>
        <p:txBody>
          <a:bodyPr/>
          <a:lstStyle/>
          <a:p>
            <a:r>
              <a:rPr lang="de-DE" dirty="0">
                <a:latin typeface="Arial" charset="0"/>
                <a:cs typeface="Arial" charset="0"/>
              </a:rPr>
              <a:t>Kombinationsleistung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58" y="1196752"/>
            <a:ext cx="5121275" cy="19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208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9"/>
          </p:nvPr>
        </p:nvSpPr>
        <p:spPr>
          <a:xfrm>
            <a:off x="395536" y="2924944"/>
            <a:ext cx="7416824" cy="1053917"/>
          </a:xfrm>
        </p:spPr>
        <p:txBody>
          <a:bodyPr/>
          <a:lstStyle/>
          <a:p>
            <a:pPr marL="287338" indent="-287338">
              <a:spcBef>
                <a:spcPct val="50000"/>
              </a:spcBef>
            </a:pPr>
            <a:r>
              <a:rPr lang="de-DE" sz="1600" dirty="0" smtClean="0">
                <a:latin typeface="Arial" charset="0"/>
              </a:rPr>
              <a:t>Für alle Pflegebedürftigen stehen zur Betreuung, Beaufsichtigung und Entlastung monatlich </a:t>
            </a:r>
            <a:r>
              <a:rPr lang="de-DE" sz="1600" b="1" dirty="0" smtClean="0">
                <a:latin typeface="Arial" charset="0"/>
              </a:rPr>
              <a:t>125 € </a:t>
            </a:r>
            <a:r>
              <a:rPr lang="de-DE" sz="1600" dirty="0" smtClean="0">
                <a:latin typeface="Arial" charset="0"/>
              </a:rPr>
              <a:t>zur Verfügung. </a:t>
            </a:r>
            <a:endParaRPr lang="de-DE" sz="1600" dirty="0">
              <a:latin typeface="Arial" charset="0"/>
            </a:endParaRPr>
          </a:p>
          <a:p>
            <a:pPr marL="0" indent="0">
              <a:spcBef>
                <a:spcPct val="50000"/>
              </a:spcBef>
              <a:buNone/>
            </a:pPr>
            <a:endParaRPr lang="de-DE" sz="1200" dirty="0">
              <a:latin typeface="Arial" charset="0"/>
            </a:endParaRPr>
          </a:p>
          <a:p>
            <a:pPr>
              <a:spcBef>
                <a:spcPct val="50000"/>
              </a:spcBef>
            </a:pPr>
            <a:endParaRPr lang="de-DE" sz="1200" dirty="0" smtClean="0">
              <a:latin typeface="Arial" charset="0"/>
            </a:endParaRPr>
          </a:p>
          <a:p>
            <a:pPr marL="287338" indent="-287338">
              <a:spcBef>
                <a:spcPct val="50000"/>
              </a:spcBef>
            </a:pPr>
            <a:r>
              <a:rPr lang="de-DE" sz="1600" dirty="0" smtClean="0">
                <a:latin typeface="Arial" charset="0"/>
              </a:rPr>
              <a:t>Diese Leistung dient der </a:t>
            </a:r>
            <a:r>
              <a:rPr lang="de-DE" sz="1600" b="1" dirty="0" smtClean="0">
                <a:latin typeface="Arial" charset="0"/>
              </a:rPr>
              <a:t>Entlastung der Pflegeperson </a:t>
            </a:r>
            <a:r>
              <a:rPr lang="de-DE" sz="1600" dirty="0" smtClean="0">
                <a:latin typeface="Arial" charset="0"/>
              </a:rPr>
              <a:t>und wird durch einen zugelassenen Anbieter erbracht.</a:t>
            </a:r>
            <a:endParaRPr lang="de-DE" sz="1600" dirty="0">
              <a:latin typeface="Arial" charset="0"/>
            </a:endParaRPr>
          </a:p>
          <a:p>
            <a:pPr marL="287338" indent="-287338">
              <a:spcBef>
                <a:spcPct val="50000"/>
              </a:spcBef>
            </a:pPr>
            <a:r>
              <a:rPr lang="de-DE" sz="1600" dirty="0" smtClean="0">
                <a:latin typeface="Arial" charset="0"/>
              </a:rPr>
              <a:t>In Sachsen seit 30. Dezember 2013: </a:t>
            </a:r>
            <a:r>
              <a:rPr lang="de-DE" sz="1600" b="1" dirty="0" smtClean="0">
                <a:latin typeface="Arial" charset="0"/>
              </a:rPr>
              <a:t>Nachbarschaftshilfe.</a:t>
            </a:r>
          </a:p>
        </p:txBody>
      </p:sp>
      <p:sp>
        <p:nvSpPr>
          <p:cNvPr id="6" name="Textplatzhalter 5"/>
          <p:cNvSpPr>
            <a:spLocks noGrp="1"/>
          </p:cNvSpPr>
          <p:nvPr>
            <p:ph type="body" sz="quarter" idx="10"/>
          </p:nvPr>
        </p:nvSpPr>
        <p:spPr/>
        <p:txBody>
          <a:bodyPr/>
          <a:lstStyle/>
          <a:p>
            <a:r>
              <a:rPr lang="de-DE" dirty="0" smtClean="0">
                <a:latin typeface="Arial" charset="0"/>
                <a:cs typeface="Arial" charset="0"/>
              </a:rPr>
              <a:t>Entlastungsbetrag</a:t>
            </a:r>
            <a:endParaRPr lang="de-DE" dirty="0">
              <a:latin typeface="Arial" charset="0"/>
              <a:cs typeface="Arial"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404"/>
          <a:stretch/>
        </p:blipFill>
        <p:spPr bwMode="auto">
          <a:xfrm>
            <a:off x="395536" y="1196752"/>
            <a:ext cx="51212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842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683568" y="1628800"/>
            <a:ext cx="6502493" cy="370545"/>
          </a:xfrm>
        </p:spPr>
        <p:txBody>
          <a:bodyPr/>
          <a:lstStyle/>
          <a:p>
            <a:r>
              <a:rPr lang="de-DE" dirty="0" smtClean="0">
                <a:latin typeface="Arial" charset="0"/>
              </a:rPr>
              <a:t>Tages- und Nachtpflege</a:t>
            </a:r>
            <a:endParaRPr lang="de-DE" dirty="0"/>
          </a:p>
        </p:txBody>
      </p:sp>
      <p:sp>
        <p:nvSpPr>
          <p:cNvPr id="12" name="Textplatzhalter 11"/>
          <p:cNvSpPr>
            <a:spLocks noGrp="1"/>
          </p:cNvSpPr>
          <p:nvPr>
            <p:ph type="body" sz="quarter" idx="18"/>
          </p:nvPr>
        </p:nvSpPr>
        <p:spPr>
          <a:xfrm>
            <a:off x="683568" y="1998628"/>
            <a:ext cx="6403530" cy="330403"/>
          </a:xfrm>
        </p:spPr>
        <p:txBody>
          <a:bodyPr/>
          <a:lstStyle/>
          <a:p>
            <a:pPr marL="285750" indent="-285750">
              <a:buClr>
                <a:schemeClr val="accent1">
                  <a:lumMod val="50000"/>
                </a:schemeClr>
              </a:buClr>
              <a:buFont typeface="Wingdings" panose="05000000000000000000" pitchFamily="2" charset="2"/>
              <a:buChar char="§"/>
            </a:pPr>
            <a:r>
              <a:rPr lang="de-DE" dirty="0" smtClean="0">
                <a:latin typeface="Arial" charset="0"/>
              </a:rPr>
              <a:t>Dient der </a:t>
            </a:r>
            <a:r>
              <a:rPr lang="de-DE" b="1" dirty="0" smtClean="0">
                <a:latin typeface="Arial" charset="0"/>
              </a:rPr>
              <a:t>Entlastung der Pflegeperson</a:t>
            </a:r>
            <a:r>
              <a:rPr lang="de-DE" dirty="0" smtClean="0">
                <a:latin typeface="Arial" charset="0"/>
              </a:rPr>
              <a:t>.</a:t>
            </a:r>
          </a:p>
          <a:p>
            <a:pPr marL="285750" indent="-285750">
              <a:buClr>
                <a:schemeClr val="accent1">
                  <a:lumMod val="50000"/>
                </a:schemeClr>
              </a:buClr>
              <a:buFont typeface="Wingdings" panose="05000000000000000000" pitchFamily="2" charset="2"/>
              <a:buChar char="§"/>
            </a:pPr>
            <a:r>
              <a:rPr lang="de-DE" dirty="0" smtClean="0">
                <a:latin typeface="Arial" charset="0"/>
              </a:rPr>
              <a:t>Erbringung in einer teilstationären Einrichtung. </a:t>
            </a:r>
          </a:p>
          <a:p>
            <a:pPr marL="285750" indent="-285750">
              <a:buClr>
                <a:schemeClr val="accent1">
                  <a:lumMod val="50000"/>
                </a:schemeClr>
              </a:buClr>
              <a:buFont typeface="Wingdings" panose="05000000000000000000" pitchFamily="2" charset="2"/>
              <a:buChar char="§"/>
            </a:pPr>
            <a:r>
              <a:rPr lang="de-DE" b="1" dirty="0" smtClean="0">
                <a:latin typeface="Arial" charset="0"/>
              </a:rPr>
              <a:t>Ablauf</a:t>
            </a:r>
            <a:r>
              <a:rPr lang="de-DE" dirty="0" smtClean="0">
                <a:latin typeface="Arial" charset="0"/>
              </a:rPr>
              <a:t> für den Pflegebedürftigen:</a:t>
            </a:r>
          </a:p>
          <a:p>
            <a:pPr marL="685800" lvl="1">
              <a:buClr>
                <a:schemeClr val="accent1">
                  <a:lumMod val="50000"/>
                </a:schemeClr>
              </a:buClr>
              <a:buFont typeface="Arial" panose="020B0604020202020204" pitchFamily="34" charset="0"/>
              <a:buChar char="•"/>
            </a:pPr>
            <a:r>
              <a:rPr lang="de-DE" sz="1400" dirty="0" smtClean="0">
                <a:latin typeface="Arial" charset="0"/>
              </a:rPr>
              <a:t>Beförderung von der Wohnung zur Einrichtung.</a:t>
            </a:r>
          </a:p>
          <a:p>
            <a:pPr marL="685800" lvl="1">
              <a:buClr>
                <a:schemeClr val="accent1">
                  <a:lumMod val="50000"/>
                </a:schemeClr>
              </a:buClr>
              <a:buFont typeface="Arial" panose="020B0604020202020204" pitchFamily="34" charset="0"/>
              <a:buChar char="•"/>
            </a:pPr>
            <a:r>
              <a:rPr lang="de-DE" sz="1400" dirty="0" smtClean="0">
                <a:latin typeface="Arial" charset="0"/>
              </a:rPr>
              <a:t>Soziale Betreuung, Beaufsichtigung und Beschäftigung.</a:t>
            </a:r>
          </a:p>
          <a:p>
            <a:pPr marL="685800" lvl="1">
              <a:buClr>
                <a:schemeClr val="accent1">
                  <a:lumMod val="50000"/>
                </a:schemeClr>
              </a:buClr>
              <a:buFont typeface="Arial" panose="020B0604020202020204" pitchFamily="34" charset="0"/>
              <a:buChar char="•"/>
            </a:pPr>
            <a:r>
              <a:rPr lang="de-DE" sz="1400" dirty="0" smtClean="0">
                <a:latin typeface="Arial" charset="0"/>
              </a:rPr>
              <a:t>Erbringung von Pflegeleistungen.</a:t>
            </a:r>
          </a:p>
          <a:p>
            <a:pPr marL="685800" lvl="1">
              <a:buClr>
                <a:schemeClr val="accent1">
                  <a:lumMod val="50000"/>
                </a:schemeClr>
              </a:buClr>
              <a:buFont typeface="Arial" panose="020B0604020202020204" pitchFamily="34" charset="0"/>
              <a:buChar char="•"/>
            </a:pPr>
            <a:r>
              <a:rPr lang="de-DE" sz="1400" dirty="0" smtClean="0">
                <a:latin typeface="Arial" charset="0"/>
              </a:rPr>
              <a:t>Tagesstruktur.</a:t>
            </a:r>
          </a:p>
          <a:p>
            <a:pPr marL="685800" lvl="1">
              <a:buClr>
                <a:schemeClr val="accent1">
                  <a:lumMod val="50000"/>
                </a:schemeClr>
              </a:buClr>
              <a:buFont typeface="Arial" panose="020B0604020202020204" pitchFamily="34" charset="0"/>
              <a:buChar char="•"/>
            </a:pPr>
            <a:r>
              <a:rPr lang="de-DE" sz="1400" dirty="0" smtClean="0">
                <a:latin typeface="Arial" charset="0"/>
              </a:rPr>
              <a:t>Feste Mahlzeiten.</a:t>
            </a:r>
          </a:p>
          <a:p>
            <a:pPr marL="685800" lvl="1">
              <a:buClr>
                <a:schemeClr val="accent1">
                  <a:lumMod val="50000"/>
                </a:schemeClr>
              </a:buClr>
              <a:buFont typeface="Arial" panose="020B0604020202020204" pitchFamily="34" charset="0"/>
              <a:buChar char="•"/>
            </a:pPr>
            <a:r>
              <a:rPr lang="de-DE" sz="1400" dirty="0" smtClean="0">
                <a:latin typeface="Arial" charset="0"/>
              </a:rPr>
              <a:t>Beförderung von der Einrichtung zur Wohnung.</a:t>
            </a:r>
          </a:p>
          <a:p>
            <a:pPr marL="685800" lvl="1">
              <a:buClr>
                <a:schemeClr val="accent1">
                  <a:lumMod val="50000"/>
                </a:schemeClr>
              </a:buClr>
              <a:buFont typeface="Arial" panose="020B0604020202020204" pitchFamily="34" charset="0"/>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r>
              <a:rPr lang="de-DE" dirty="0">
                <a:latin typeface="Arial" charset="0"/>
              </a:rPr>
              <a:t>Kostenerstattung in Höhe der Pflegesachleistungen + zusätzlich 100 % der ambulanten Leistungen</a:t>
            </a:r>
            <a:r>
              <a:rPr lang="de-DE" dirty="0" smtClean="0">
                <a:latin typeface="Arial" charset="0"/>
              </a:rPr>
              <a:t>.</a:t>
            </a:r>
          </a:p>
          <a:p>
            <a:pPr marL="285750" indent="-285750">
              <a:buClr>
                <a:schemeClr val="accent1">
                  <a:lumMod val="50000"/>
                </a:schemeClr>
              </a:buClr>
              <a:buFont typeface="Wingdings" panose="05000000000000000000" pitchFamily="2" charset="2"/>
              <a:buChar char="§"/>
            </a:pPr>
            <a:r>
              <a:rPr lang="de-DE" dirty="0" smtClean="0">
                <a:latin typeface="Arial" charset="0"/>
              </a:rPr>
              <a:t>Anspruch nur für Pflegegrad 2 – 5.</a:t>
            </a:r>
            <a:endParaRPr lang="de-DE" dirty="0">
              <a:latin typeface="Arial" charset="0"/>
            </a:endParaRP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smtClean="0">
              <a:latin typeface="Arial" charset="0"/>
            </a:endParaRPr>
          </a:p>
        </p:txBody>
      </p:sp>
      <p:sp>
        <p:nvSpPr>
          <p:cNvPr id="8" name="Textplatzhalter 7"/>
          <p:cNvSpPr>
            <a:spLocks noGrp="1"/>
          </p:cNvSpPr>
          <p:nvPr>
            <p:ph type="body" sz="quarter" idx="10"/>
          </p:nvPr>
        </p:nvSpPr>
        <p:spPr/>
        <p:txBody>
          <a:bodyPr/>
          <a:lstStyle/>
          <a:p>
            <a:r>
              <a:rPr lang="de-DE" dirty="0" smtClean="0">
                <a:latin typeface="Arial" charset="0"/>
                <a:cs typeface="Arial" charset="0"/>
              </a:rPr>
              <a:t>Tages- und Nachtpflege</a:t>
            </a:r>
            <a:endParaRPr lang="de-DE" dirty="0">
              <a:latin typeface="Arial" charset="0"/>
              <a:cs typeface="Arial" charset="0"/>
            </a:endParaRPr>
          </a:p>
        </p:txBody>
      </p:sp>
    </p:spTree>
    <p:extLst>
      <p:ext uri="{BB962C8B-B14F-4D97-AF65-F5344CB8AC3E}">
        <p14:creationId xmlns:p14="http://schemas.microsoft.com/office/powerpoint/2010/main" val="2085796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683568" y="1628800"/>
            <a:ext cx="6502493" cy="370545"/>
          </a:xfrm>
        </p:spPr>
        <p:txBody>
          <a:bodyPr/>
          <a:lstStyle/>
          <a:p>
            <a:r>
              <a:rPr lang="de-DE" dirty="0" smtClean="0">
                <a:latin typeface="Arial" charset="0"/>
              </a:rPr>
              <a:t>Verhinderungspflege</a:t>
            </a:r>
            <a:endParaRPr lang="de-DE" dirty="0"/>
          </a:p>
        </p:txBody>
      </p:sp>
      <p:sp>
        <p:nvSpPr>
          <p:cNvPr id="12" name="Textplatzhalter 11"/>
          <p:cNvSpPr>
            <a:spLocks noGrp="1"/>
          </p:cNvSpPr>
          <p:nvPr>
            <p:ph type="body" sz="quarter" idx="18"/>
          </p:nvPr>
        </p:nvSpPr>
        <p:spPr>
          <a:xfrm>
            <a:off x="683568" y="1998628"/>
            <a:ext cx="6403530" cy="330403"/>
          </a:xfrm>
        </p:spPr>
        <p:txBody>
          <a:bodyPr/>
          <a:lstStyle/>
          <a:p>
            <a:pPr marL="285750" indent="-285750">
              <a:buClr>
                <a:schemeClr val="accent1">
                  <a:lumMod val="50000"/>
                </a:schemeClr>
              </a:buClr>
              <a:buFont typeface="Wingdings" panose="05000000000000000000" pitchFamily="2" charset="2"/>
              <a:buChar char="§"/>
            </a:pPr>
            <a:r>
              <a:rPr lang="de-DE" dirty="0" smtClean="0">
                <a:latin typeface="Arial" charset="0"/>
              </a:rPr>
              <a:t>Pflegeperson ist verhindert.</a:t>
            </a:r>
          </a:p>
          <a:p>
            <a:pPr marL="285750" indent="-285750">
              <a:buClr>
                <a:schemeClr val="accent1">
                  <a:lumMod val="50000"/>
                </a:schemeClr>
              </a:buClr>
              <a:buFont typeface="Wingdings" panose="05000000000000000000" pitchFamily="2" charset="2"/>
              <a:buChar char="§"/>
            </a:pPr>
            <a:r>
              <a:rPr lang="de-DE" dirty="0" smtClean="0">
                <a:latin typeface="Arial" charset="0"/>
              </a:rPr>
              <a:t>Maximal </a:t>
            </a:r>
            <a:r>
              <a:rPr lang="de-DE" b="1" dirty="0" smtClean="0">
                <a:latin typeface="Arial" charset="0"/>
              </a:rPr>
              <a:t>6 Wochen </a:t>
            </a:r>
            <a:r>
              <a:rPr lang="de-DE" dirty="0" smtClean="0">
                <a:latin typeface="Arial" charset="0"/>
              </a:rPr>
              <a:t>je Kalenderjahr.</a:t>
            </a:r>
          </a:p>
          <a:p>
            <a:pPr marL="285750" indent="-285750">
              <a:buClr>
                <a:schemeClr val="accent1">
                  <a:lumMod val="50000"/>
                </a:schemeClr>
              </a:buClr>
              <a:buFont typeface="Wingdings" panose="05000000000000000000" pitchFamily="2" charset="2"/>
              <a:buChar char="§"/>
            </a:pPr>
            <a:r>
              <a:rPr lang="de-DE" dirty="0" smtClean="0">
                <a:latin typeface="Arial" charset="0"/>
              </a:rPr>
              <a:t>Leistungshöhe: maximal </a:t>
            </a:r>
            <a:r>
              <a:rPr lang="de-DE" b="1" dirty="0" smtClean="0">
                <a:latin typeface="Arial" charset="0"/>
              </a:rPr>
              <a:t>1.612 € je Kalenderjahr</a:t>
            </a:r>
            <a:r>
              <a:rPr lang="de-DE" dirty="0" smtClean="0">
                <a:latin typeface="Arial" charset="0"/>
              </a:rPr>
              <a:t>.</a:t>
            </a: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r>
              <a:rPr lang="de-DE" dirty="0" smtClean="0">
                <a:latin typeface="Arial" charset="0"/>
              </a:rPr>
              <a:t>Erhöhung auf </a:t>
            </a:r>
            <a:r>
              <a:rPr lang="de-DE" dirty="0">
                <a:latin typeface="Arial" charset="0"/>
              </a:rPr>
              <a:t>bis zu </a:t>
            </a:r>
            <a:r>
              <a:rPr lang="de-DE" b="1" dirty="0">
                <a:latin typeface="Arial" charset="0"/>
              </a:rPr>
              <a:t>2.418 € </a:t>
            </a:r>
            <a:r>
              <a:rPr lang="de-DE" dirty="0">
                <a:latin typeface="Arial" charset="0"/>
              </a:rPr>
              <a:t>bei noch nicht in Anspruch genommenen Mitteln der </a:t>
            </a:r>
            <a:r>
              <a:rPr lang="de-DE" dirty="0" smtClean="0">
                <a:latin typeface="Arial" charset="0"/>
              </a:rPr>
              <a:t>Kurzzeitpflege.</a:t>
            </a: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r>
              <a:rPr lang="de-DE" dirty="0" smtClean="0">
                <a:latin typeface="Arial" charset="0"/>
              </a:rPr>
              <a:t>Pflege muss mindestens 6 Monate in der häuslichen Umgebung erbracht worden sein.</a:t>
            </a:r>
          </a:p>
          <a:p>
            <a:pPr marL="285750" indent="-285750">
              <a:buClr>
                <a:schemeClr val="accent1">
                  <a:lumMod val="50000"/>
                </a:schemeClr>
              </a:buClr>
              <a:buFont typeface="Wingdings" panose="05000000000000000000" pitchFamily="2" charset="2"/>
              <a:buChar char="§"/>
            </a:pPr>
            <a:r>
              <a:rPr lang="de-DE" dirty="0" smtClean="0">
                <a:latin typeface="Arial" charset="0"/>
              </a:rPr>
              <a:t>Kann im ambulanten und stationären Bereich erbracht werden.</a:t>
            </a:r>
          </a:p>
          <a:p>
            <a:pPr marL="285750" indent="-285750">
              <a:buClr>
                <a:schemeClr val="accent1">
                  <a:lumMod val="50000"/>
                </a:schemeClr>
              </a:buClr>
              <a:buFont typeface="Wingdings" panose="05000000000000000000" pitchFamily="2" charset="2"/>
              <a:buChar char="§"/>
            </a:pPr>
            <a:r>
              <a:rPr lang="de-DE" dirty="0" smtClean="0">
                <a:latin typeface="Arial" charset="0"/>
              </a:rPr>
              <a:t>Auch stundenweise Verhinderungspflege ist möglich.</a:t>
            </a:r>
          </a:p>
          <a:p>
            <a:pPr marL="285750" indent="-285750">
              <a:buClr>
                <a:schemeClr val="accent1">
                  <a:lumMod val="50000"/>
                </a:schemeClr>
              </a:buClr>
              <a:buFont typeface="Wingdings" panose="05000000000000000000" pitchFamily="2" charset="2"/>
              <a:buChar char="§"/>
            </a:pPr>
            <a:r>
              <a:rPr lang="de-DE" dirty="0" smtClean="0">
                <a:latin typeface="Arial" charset="0"/>
              </a:rPr>
              <a:t>Anspruch nur </a:t>
            </a:r>
            <a:r>
              <a:rPr lang="de-DE" dirty="0">
                <a:latin typeface="Arial" charset="0"/>
              </a:rPr>
              <a:t>für Pflegegrad 2 – 5.</a:t>
            </a: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p:txBody>
      </p:sp>
      <p:sp>
        <p:nvSpPr>
          <p:cNvPr id="8" name="Textplatzhalter 7"/>
          <p:cNvSpPr>
            <a:spLocks noGrp="1"/>
          </p:cNvSpPr>
          <p:nvPr>
            <p:ph type="body" sz="quarter" idx="10"/>
          </p:nvPr>
        </p:nvSpPr>
        <p:spPr/>
        <p:txBody>
          <a:bodyPr/>
          <a:lstStyle/>
          <a:p>
            <a:r>
              <a:rPr lang="de-DE" dirty="0" smtClean="0">
                <a:latin typeface="Arial" charset="0"/>
                <a:cs typeface="Arial" charset="0"/>
              </a:rPr>
              <a:t>Verhinderungs- und Kurzzeitpflege</a:t>
            </a:r>
            <a:endParaRPr lang="de-DE" dirty="0">
              <a:latin typeface="Arial" charset="0"/>
              <a:cs typeface="Arial" charset="0"/>
            </a:endParaRPr>
          </a:p>
        </p:txBody>
      </p:sp>
    </p:spTree>
    <p:extLst>
      <p:ext uri="{BB962C8B-B14F-4D97-AF65-F5344CB8AC3E}">
        <p14:creationId xmlns:p14="http://schemas.microsoft.com/office/powerpoint/2010/main" val="1367437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683568" y="1628800"/>
            <a:ext cx="6502493" cy="370545"/>
          </a:xfrm>
        </p:spPr>
        <p:txBody>
          <a:bodyPr/>
          <a:lstStyle/>
          <a:p>
            <a:r>
              <a:rPr lang="de-DE" dirty="0">
                <a:latin typeface="Arial" charset="0"/>
              </a:rPr>
              <a:t>Kurzzeitpflege</a:t>
            </a:r>
            <a:endParaRPr lang="de-DE" dirty="0"/>
          </a:p>
        </p:txBody>
      </p:sp>
      <p:sp>
        <p:nvSpPr>
          <p:cNvPr id="12" name="Textplatzhalter 11"/>
          <p:cNvSpPr>
            <a:spLocks noGrp="1"/>
          </p:cNvSpPr>
          <p:nvPr>
            <p:ph type="body" sz="quarter" idx="18"/>
          </p:nvPr>
        </p:nvSpPr>
        <p:spPr>
          <a:xfrm>
            <a:off x="683568" y="1998628"/>
            <a:ext cx="6403530" cy="330403"/>
          </a:xfrm>
        </p:spPr>
        <p:txBody>
          <a:bodyPr/>
          <a:lstStyle/>
          <a:p>
            <a:pPr marL="285750" indent="-285750">
              <a:buClr>
                <a:schemeClr val="accent1">
                  <a:lumMod val="50000"/>
                </a:schemeClr>
              </a:buClr>
              <a:buFont typeface="Wingdings" panose="05000000000000000000" pitchFamily="2" charset="2"/>
              <a:buChar char="§"/>
            </a:pPr>
            <a:r>
              <a:rPr lang="de-DE" dirty="0">
                <a:latin typeface="Arial" charset="0"/>
              </a:rPr>
              <a:t>Die häusliche Pflege ist vorrübergehend nicht möglich.</a:t>
            </a:r>
          </a:p>
          <a:p>
            <a:pPr marL="285750" indent="-285750">
              <a:buClr>
                <a:schemeClr val="accent1">
                  <a:lumMod val="50000"/>
                </a:schemeClr>
              </a:buClr>
              <a:buFont typeface="Wingdings" panose="05000000000000000000" pitchFamily="2" charset="2"/>
              <a:buChar char="§"/>
            </a:pPr>
            <a:r>
              <a:rPr lang="de-DE" dirty="0">
                <a:latin typeface="Arial" charset="0"/>
              </a:rPr>
              <a:t>Maximal </a:t>
            </a:r>
            <a:r>
              <a:rPr lang="de-DE" b="1" dirty="0">
                <a:latin typeface="Arial" charset="0"/>
              </a:rPr>
              <a:t>8</a:t>
            </a:r>
            <a:r>
              <a:rPr lang="de-DE" b="1" dirty="0" smtClean="0">
                <a:latin typeface="Arial" charset="0"/>
              </a:rPr>
              <a:t> Wochen je </a:t>
            </a:r>
            <a:r>
              <a:rPr lang="de-DE" b="1" dirty="0">
                <a:latin typeface="Arial" charset="0"/>
              </a:rPr>
              <a:t>Kalenderjahr</a:t>
            </a:r>
            <a:r>
              <a:rPr lang="de-DE" dirty="0" smtClean="0">
                <a:latin typeface="Arial" charset="0"/>
              </a:rPr>
              <a:t>.</a:t>
            </a:r>
            <a:endParaRPr lang="de-DE" dirty="0">
              <a:latin typeface="Arial" charset="0"/>
            </a:endParaRPr>
          </a:p>
          <a:p>
            <a:pPr marL="285750" indent="-285750">
              <a:buClr>
                <a:schemeClr val="accent1">
                  <a:lumMod val="50000"/>
                </a:schemeClr>
              </a:buClr>
              <a:buFont typeface="Wingdings" panose="05000000000000000000" pitchFamily="2" charset="2"/>
              <a:buChar char="§"/>
            </a:pPr>
            <a:r>
              <a:rPr lang="de-DE" dirty="0">
                <a:latin typeface="Arial" charset="0"/>
              </a:rPr>
              <a:t>Leistungshöhe: maximal </a:t>
            </a:r>
            <a:r>
              <a:rPr lang="de-DE" b="1" dirty="0" smtClean="0">
                <a:latin typeface="Arial" charset="0"/>
              </a:rPr>
              <a:t>1.612 </a:t>
            </a:r>
            <a:r>
              <a:rPr lang="de-DE" b="1" dirty="0">
                <a:latin typeface="Arial" charset="0"/>
              </a:rPr>
              <a:t>€ je Kalenderjahr</a:t>
            </a:r>
            <a:r>
              <a:rPr lang="de-DE" dirty="0" smtClean="0">
                <a:latin typeface="Arial" charset="0"/>
              </a:rPr>
              <a:t>.</a:t>
            </a:r>
          </a:p>
          <a:p>
            <a:pPr marL="0" indent="0">
              <a:buClr>
                <a:schemeClr val="accent1">
                  <a:lumMod val="50000"/>
                </a:schemeClr>
              </a:buClr>
            </a:pPr>
            <a:endParaRPr lang="de-DE" dirty="0">
              <a:latin typeface="Arial" charset="0"/>
            </a:endParaRPr>
          </a:p>
          <a:p>
            <a:pPr marL="285750" indent="-285750">
              <a:buClr>
                <a:schemeClr val="accent1">
                  <a:lumMod val="50000"/>
                </a:schemeClr>
              </a:buClr>
              <a:buFont typeface="Wingdings" panose="05000000000000000000" pitchFamily="2" charset="2"/>
              <a:buChar char="§"/>
            </a:pPr>
            <a:r>
              <a:rPr lang="de-DE" dirty="0" smtClean="0">
                <a:latin typeface="Arial" charset="0"/>
              </a:rPr>
              <a:t>Erhöhung auf </a:t>
            </a:r>
            <a:r>
              <a:rPr lang="de-DE" dirty="0">
                <a:latin typeface="Arial" charset="0"/>
              </a:rPr>
              <a:t>bis zu </a:t>
            </a:r>
            <a:r>
              <a:rPr lang="de-DE" b="1" dirty="0">
                <a:latin typeface="Arial" charset="0"/>
              </a:rPr>
              <a:t>3.224 € </a:t>
            </a:r>
            <a:r>
              <a:rPr lang="de-DE" dirty="0">
                <a:latin typeface="Arial" charset="0"/>
              </a:rPr>
              <a:t>bei noch nicht in Anspruch genommenen Mitteln der </a:t>
            </a:r>
            <a:r>
              <a:rPr lang="de-DE" dirty="0" smtClean="0">
                <a:latin typeface="Arial" charset="0"/>
              </a:rPr>
              <a:t>Verhinderungspflege.</a:t>
            </a: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r>
              <a:rPr lang="de-DE" dirty="0">
                <a:latin typeface="Arial" charset="0"/>
              </a:rPr>
              <a:t>Muss in einer stationären Kurzzeitpflegeeinrichtung erbracht werden.</a:t>
            </a:r>
          </a:p>
          <a:p>
            <a:pPr marL="285750" indent="-285750">
              <a:buClr>
                <a:schemeClr val="accent1">
                  <a:lumMod val="50000"/>
                </a:schemeClr>
              </a:buClr>
              <a:buFont typeface="Wingdings" panose="05000000000000000000" pitchFamily="2" charset="2"/>
              <a:buChar char="§"/>
            </a:pPr>
            <a:r>
              <a:rPr lang="de-DE" dirty="0">
                <a:latin typeface="Arial" charset="0"/>
              </a:rPr>
              <a:t>Eigenleistungen für Unterkunft und Verpflegung sind selbst zu erbringen</a:t>
            </a:r>
            <a:r>
              <a:rPr lang="de-DE" dirty="0" smtClean="0">
                <a:latin typeface="Arial" charset="0"/>
              </a:rPr>
              <a:t>.</a:t>
            </a:r>
          </a:p>
          <a:p>
            <a:pPr marL="285750" indent="-285750">
              <a:buClr>
                <a:schemeClr val="accent1">
                  <a:lumMod val="50000"/>
                </a:schemeClr>
              </a:buClr>
              <a:buFont typeface="Wingdings" panose="05000000000000000000" pitchFamily="2" charset="2"/>
              <a:buChar char="§"/>
            </a:pPr>
            <a:r>
              <a:rPr lang="de-DE" dirty="0" smtClean="0">
                <a:latin typeface="Arial" charset="0"/>
              </a:rPr>
              <a:t>Anspruch nur Pflegegrad 2 – 5. </a:t>
            </a:r>
            <a:endParaRPr lang="de-DE" dirty="0">
              <a:latin typeface="Arial" charset="0"/>
            </a:endParaRPr>
          </a:p>
        </p:txBody>
      </p:sp>
      <p:sp>
        <p:nvSpPr>
          <p:cNvPr id="8" name="Textplatzhalter 7"/>
          <p:cNvSpPr>
            <a:spLocks noGrp="1"/>
          </p:cNvSpPr>
          <p:nvPr>
            <p:ph type="body" sz="quarter" idx="10"/>
          </p:nvPr>
        </p:nvSpPr>
        <p:spPr/>
        <p:txBody>
          <a:bodyPr/>
          <a:lstStyle/>
          <a:p>
            <a:r>
              <a:rPr lang="de-DE" dirty="0" smtClean="0">
                <a:latin typeface="Arial" charset="0"/>
                <a:cs typeface="Arial" charset="0"/>
              </a:rPr>
              <a:t>Verhinderungs- und Kurzzeitpflege</a:t>
            </a:r>
            <a:endParaRPr lang="de-DE" dirty="0">
              <a:latin typeface="Arial" charset="0"/>
              <a:cs typeface="Arial" charset="0"/>
            </a:endParaRPr>
          </a:p>
        </p:txBody>
      </p:sp>
    </p:spTree>
    <p:extLst>
      <p:ext uri="{BB962C8B-B14F-4D97-AF65-F5344CB8AC3E}">
        <p14:creationId xmlns:p14="http://schemas.microsoft.com/office/powerpoint/2010/main" val="3859828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683568" y="1628800"/>
            <a:ext cx="6502493" cy="370545"/>
          </a:xfrm>
        </p:spPr>
        <p:txBody>
          <a:bodyPr/>
          <a:lstStyle/>
          <a:p>
            <a:r>
              <a:rPr lang="de-DE" dirty="0" err="1" smtClean="0">
                <a:latin typeface="Arial" charset="0"/>
              </a:rPr>
              <a:t>Wohnumfeldverbessernde</a:t>
            </a:r>
            <a:r>
              <a:rPr lang="de-DE" dirty="0" smtClean="0">
                <a:latin typeface="Arial" charset="0"/>
              </a:rPr>
              <a:t> Maßnahmen</a:t>
            </a:r>
            <a:endParaRPr lang="de-DE" dirty="0"/>
          </a:p>
        </p:txBody>
      </p:sp>
      <p:sp>
        <p:nvSpPr>
          <p:cNvPr id="12" name="Textplatzhalter 11"/>
          <p:cNvSpPr>
            <a:spLocks noGrp="1"/>
          </p:cNvSpPr>
          <p:nvPr>
            <p:ph type="body" sz="quarter" idx="18"/>
          </p:nvPr>
        </p:nvSpPr>
        <p:spPr>
          <a:xfrm>
            <a:off x="683568" y="1998628"/>
            <a:ext cx="6403530" cy="330403"/>
          </a:xfrm>
        </p:spPr>
        <p:txBody>
          <a:bodyPr/>
          <a:lstStyle/>
          <a:p>
            <a:pPr marL="285750" indent="-285750">
              <a:buClr>
                <a:schemeClr val="accent1">
                  <a:lumMod val="50000"/>
                </a:schemeClr>
              </a:buClr>
              <a:buFont typeface="Wingdings" panose="05000000000000000000" pitchFamily="2" charset="2"/>
              <a:buChar char="§"/>
            </a:pPr>
            <a:r>
              <a:rPr lang="de-DE" dirty="0" smtClean="0">
                <a:latin typeface="Arial" charset="0"/>
              </a:rPr>
              <a:t>Grundsätzlich kann der Zuschuss einmalig bis zu </a:t>
            </a:r>
            <a:r>
              <a:rPr lang="de-DE" b="1" dirty="0" smtClean="0">
                <a:latin typeface="Arial" charset="0"/>
              </a:rPr>
              <a:t>4.000 €</a:t>
            </a:r>
            <a:r>
              <a:rPr lang="de-DE" dirty="0" smtClean="0">
                <a:latin typeface="Arial" charset="0"/>
              </a:rPr>
              <a:t> bewilligt werden, wenn:</a:t>
            </a:r>
          </a:p>
          <a:p>
            <a:pPr marL="685800" lvl="1">
              <a:buClr>
                <a:schemeClr val="accent1">
                  <a:lumMod val="50000"/>
                </a:schemeClr>
              </a:buClr>
              <a:buFont typeface="Arial" panose="020B0604020202020204" pitchFamily="34" charset="0"/>
              <a:buChar char="•"/>
            </a:pPr>
            <a:r>
              <a:rPr lang="de-DE" sz="1400" dirty="0">
                <a:latin typeface="Arial" charset="0"/>
              </a:rPr>
              <a:t>d</a:t>
            </a:r>
            <a:r>
              <a:rPr lang="de-DE" sz="1400" dirty="0" smtClean="0">
                <a:latin typeface="Arial" charset="0"/>
              </a:rPr>
              <a:t>ie häusliche Pflege überhaupt erst ermöglicht wird,</a:t>
            </a:r>
          </a:p>
          <a:p>
            <a:pPr marL="685800" lvl="1">
              <a:buClr>
                <a:schemeClr val="accent1">
                  <a:lumMod val="50000"/>
                </a:schemeClr>
              </a:buClr>
              <a:buFont typeface="Arial" panose="020B0604020202020204" pitchFamily="34" charset="0"/>
              <a:buChar char="•"/>
            </a:pPr>
            <a:r>
              <a:rPr lang="de-DE" sz="1400" dirty="0" smtClean="0">
                <a:latin typeface="Arial" charset="0"/>
              </a:rPr>
              <a:t>die häusliche Pflege erheblich erleichtert wird,</a:t>
            </a:r>
          </a:p>
          <a:p>
            <a:pPr marL="685800" lvl="1">
              <a:buClr>
                <a:schemeClr val="accent1">
                  <a:lumMod val="50000"/>
                </a:schemeClr>
              </a:buClr>
              <a:buFont typeface="Arial" panose="020B0604020202020204" pitchFamily="34" charset="0"/>
              <a:buChar char="•"/>
            </a:pPr>
            <a:r>
              <a:rPr lang="de-DE" sz="1400" dirty="0" smtClean="0">
                <a:latin typeface="Arial" charset="0"/>
              </a:rPr>
              <a:t>eine möglichst selbstständige Lebensführung des Pflegebedürftigen wiederhergestellt wird, also die Abhängigkeit von der Pflegekraft verringert wird. </a:t>
            </a:r>
            <a:endParaRPr lang="de-DE" dirty="0">
              <a:latin typeface="Arial" charset="0"/>
            </a:endParaRPr>
          </a:p>
          <a:p>
            <a:pPr marL="285750" indent="-285750">
              <a:buClr>
                <a:schemeClr val="accent1">
                  <a:lumMod val="50000"/>
                </a:schemeClr>
              </a:buClr>
              <a:buFont typeface="Wingdings" panose="05000000000000000000" pitchFamily="2" charset="2"/>
              <a:buChar char="§"/>
            </a:pPr>
            <a:r>
              <a:rPr lang="de-DE" dirty="0" smtClean="0">
                <a:latin typeface="Arial" charset="0"/>
              </a:rPr>
              <a:t>Voraussetzung ist ein bestehender Pflegegrad.</a:t>
            </a: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685800" lvl="1">
              <a:buClr>
                <a:schemeClr val="accent1">
                  <a:lumMod val="50000"/>
                </a:schemeClr>
              </a:buClr>
              <a:buFont typeface="Arial" panose="020B0604020202020204" pitchFamily="34" charset="0"/>
              <a:buChar char="•"/>
            </a:pPr>
            <a:endParaRPr lang="de-DE" sz="1400" dirty="0" smtClean="0">
              <a:latin typeface="Arial" charset="0"/>
            </a:endParaRPr>
          </a:p>
        </p:txBody>
      </p:sp>
      <p:sp>
        <p:nvSpPr>
          <p:cNvPr id="8" name="Textplatzhalter 7"/>
          <p:cNvSpPr>
            <a:spLocks noGrp="1"/>
          </p:cNvSpPr>
          <p:nvPr>
            <p:ph type="body" sz="quarter" idx="10"/>
          </p:nvPr>
        </p:nvSpPr>
        <p:spPr/>
        <p:txBody>
          <a:bodyPr/>
          <a:lstStyle/>
          <a:p>
            <a:r>
              <a:rPr lang="de-DE" dirty="0" smtClean="0">
                <a:latin typeface="Arial" charset="0"/>
                <a:cs typeface="Arial" charset="0"/>
              </a:rPr>
              <a:t>Leistungen zum Wohnumfeld</a:t>
            </a:r>
            <a:endParaRPr lang="de-DE" dirty="0">
              <a:latin typeface="Arial" charset="0"/>
              <a:cs typeface="Arial" charset="0"/>
            </a:endParaRPr>
          </a:p>
        </p:txBody>
      </p:sp>
    </p:spTree>
    <p:extLst>
      <p:ext uri="{BB962C8B-B14F-4D97-AF65-F5344CB8AC3E}">
        <p14:creationId xmlns:p14="http://schemas.microsoft.com/office/powerpoint/2010/main" val="2369157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395536" y="3789040"/>
            <a:ext cx="5371200" cy="370800"/>
          </a:xfrm>
        </p:spPr>
        <p:txBody>
          <a:bodyPr/>
          <a:lstStyle/>
          <a:p>
            <a:r>
              <a:rPr lang="de-DE" dirty="0" smtClean="0"/>
              <a:t>Vollstationäre Pflegeleistungen</a:t>
            </a:r>
            <a:endParaRPr lang="de-DE" dirty="0"/>
          </a:p>
        </p:txBody>
      </p:sp>
      <p:sp>
        <p:nvSpPr>
          <p:cNvPr id="8" name="Textplatzhalter 7"/>
          <p:cNvSpPr>
            <a:spLocks noGrp="1"/>
          </p:cNvSpPr>
          <p:nvPr>
            <p:ph type="body" sz="quarter" idx="10"/>
          </p:nvPr>
        </p:nvSpPr>
        <p:spPr/>
        <p:txBody>
          <a:bodyPr/>
          <a:lstStyle/>
          <a:p>
            <a:r>
              <a:rPr lang="de-DE" dirty="0" smtClean="0">
                <a:latin typeface="Arial" charset="0"/>
                <a:cs typeface="Arial" charset="0"/>
              </a:rPr>
              <a:t>Stationäre Leistungsarten</a:t>
            </a:r>
            <a:endParaRPr lang="de-DE" dirty="0">
              <a:latin typeface="Arial" charset="0"/>
              <a:cs typeface="Arial"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81" y="1319659"/>
            <a:ext cx="5121275" cy="19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859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latin typeface="Arial" charset="0"/>
                <a:cs typeface="Arial" charset="0"/>
              </a:rPr>
              <a:t>Vollstationäre Leistungen</a:t>
            </a:r>
            <a:endParaRPr lang="de-DE" dirty="0">
              <a:latin typeface="Arial" charset="0"/>
              <a:cs typeface="Arial" charset="0"/>
            </a:endParaRPr>
          </a:p>
        </p:txBody>
      </p:sp>
      <p:sp>
        <p:nvSpPr>
          <p:cNvPr id="15" name="Textplatzhalter 14"/>
          <p:cNvSpPr>
            <a:spLocks noGrp="1"/>
          </p:cNvSpPr>
          <p:nvPr>
            <p:ph type="body" sz="quarter" idx="18"/>
          </p:nvPr>
        </p:nvSpPr>
        <p:spPr>
          <a:xfrm>
            <a:off x="303176" y="1150645"/>
            <a:ext cx="7521237" cy="910203"/>
          </a:xfrm>
        </p:spPr>
        <p:txBody>
          <a:bodyPr>
            <a:normAutofit/>
          </a:bodyPr>
          <a:lstStyle/>
          <a:p>
            <a:pPr marL="177800" indent="-177800">
              <a:lnSpc>
                <a:spcPts val="2100"/>
              </a:lnSpc>
              <a:spcBef>
                <a:spcPct val="50000"/>
              </a:spcBef>
              <a:buSzPct val="120000"/>
              <a:defRPr/>
            </a:pPr>
            <a:r>
              <a:rPr lang="de-DE" sz="1600" dirty="0">
                <a:solidFill>
                  <a:srgbClr val="000000"/>
                </a:solidFill>
                <a:latin typeface="Arial" charset="0"/>
              </a:rPr>
              <a:t>Die häusliche Pflege ist nicht mehr möglich.</a:t>
            </a:r>
          </a:p>
          <a:p>
            <a:pPr marL="177800" indent="-177800">
              <a:lnSpc>
                <a:spcPts val="2100"/>
              </a:lnSpc>
              <a:spcBef>
                <a:spcPct val="50000"/>
              </a:spcBef>
              <a:buSzPct val="120000"/>
              <a:defRPr/>
            </a:pPr>
            <a:r>
              <a:rPr lang="de-DE" sz="1600" dirty="0">
                <a:solidFill>
                  <a:srgbClr val="000000"/>
                </a:solidFill>
                <a:latin typeface="Arial" charset="0"/>
              </a:rPr>
              <a:t>Der Pflegebedürftige muss Eigenleistungen erbringen.</a:t>
            </a:r>
          </a:p>
        </p:txBody>
      </p:sp>
      <p:graphicFrame>
        <p:nvGraphicFramePr>
          <p:cNvPr id="6" name="Tabelle 5"/>
          <p:cNvGraphicFramePr>
            <a:graphicFrameLocks noGrp="1"/>
          </p:cNvGraphicFramePr>
          <p:nvPr>
            <p:extLst>
              <p:ext uri="{D42A27DB-BD31-4B8C-83A1-F6EECF244321}">
                <p14:modId xmlns:p14="http://schemas.microsoft.com/office/powerpoint/2010/main" val="2412088695"/>
              </p:ext>
            </p:extLst>
          </p:nvPr>
        </p:nvGraphicFramePr>
        <p:xfrm>
          <a:off x="539552" y="2181333"/>
          <a:ext cx="5760640" cy="2846170"/>
        </p:xfrm>
        <a:graphic>
          <a:graphicData uri="http://schemas.openxmlformats.org/drawingml/2006/table">
            <a:tbl>
              <a:tblPr firstRow="1" bandRow="1">
                <a:tableStyleId>{F5AB1C69-6EDB-4FF4-983F-18BD219EF322}</a:tableStyleId>
              </a:tblPr>
              <a:tblGrid>
                <a:gridCol w="2592288">
                  <a:extLst>
                    <a:ext uri="{9D8B030D-6E8A-4147-A177-3AD203B41FA5}">
                      <a16:colId xmlns:a16="http://schemas.microsoft.com/office/drawing/2014/main" val="20001"/>
                    </a:ext>
                  </a:extLst>
                </a:gridCol>
                <a:gridCol w="3168352">
                  <a:extLst>
                    <a:ext uri="{9D8B030D-6E8A-4147-A177-3AD203B41FA5}">
                      <a16:colId xmlns:a16="http://schemas.microsoft.com/office/drawing/2014/main" val="20003"/>
                    </a:ext>
                  </a:extLst>
                </a:gridCol>
              </a:tblGrid>
              <a:tr h="792088">
                <a:tc>
                  <a:txBody>
                    <a:bodyPr/>
                    <a:lstStyle/>
                    <a:p>
                      <a:endParaRPr lang="de-DE" dirty="0"/>
                    </a:p>
                  </a:txBody>
                  <a:tcPr/>
                </a:tc>
                <a:tc>
                  <a:txBody>
                    <a:bodyPr/>
                    <a:lstStyle/>
                    <a:p>
                      <a:pPr algn="ctr"/>
                      <a:r>
                        <a:rPr lang="de-DE" dirty="0" smtClean="0"/>
                        <a:t>Höhe der vollstationären Leistungen</a:t>
                      </a:r>
                      <a:endParaRPr lang="de-DE" dirty="0"/>
                    </a:p>
                  </a:txBody>
                  <a:tcPr/>
                </a:tc>
                <a:extLst>
                  <a:ext uri="{0D108BD9-81ED-4DB2-BD59-A6C34878D82A}">
                    <a16:rowId xmlns:a16="http://schemas.microsoft.com/office/drawing/2014/main" val="10000"/>
                  </a:ext>
                </a:extLst>
              </a:tr>
              <a:tr h="412821">
                <a:tc>
                  <a:txBody>
                    <a:bodyPr/>
                    <a:lstStyle/>
                    <a:p>
                      <a:r>
                        <a:rPr lang="de-DE" sz="1400" dirty="0" smtClean="0"/>
                        <a:t>Pflegegrad 1</a:t>
                      </a:r>
                      <a:endParaRPr lang="de-DE" sz="1400" dirty="0"/>
                    </a:p>
                  </a:txBody>
                  <a:tcPr/>
                </a:tc>
                <a:tc>
                  <a:txBody>
                    <a:bodyPr/>
                    <a:lstStyle/>
                    <a:p>
                      <a:pPr algn="ctr"/>
                      <a:r>
                        <a:rPr lang="de-DE" sz="1400" dirty="0" smtClean="0"/>
                        <a:t>125 €</a:t>
                      </a:r>
                      <a:endParaRPr lang="de-DE" sz="1400" dirty="0"/>
                    </a:p>
                  </a:txBody>
                  <a:tcPr/>
                </a:tc>
                <a:extLst>
                  <a:ext uri="{0D108BD9-81ED-4DB2-BD59-A6C34878D82A}">
                    <a16:rowId xmlns:a16="http://schemas.microsoft.com/office/drawing/2014/main" val="10001"/>
                  </a:ext>
                </a:extLst>
              </a:tr>
              <a:tr h="402798">
                <a:tc>
                  <a:txBody>
                    <a:bodyPr/>
                    <a:lstStyle/>
                    <a:p>
                      <a:r>
                        <a:rPr lang="de-DE" sz="1400" dirty="0" smtClean="0"/>
                        <a:t>Pflegegrad 2</a:t>
                      </a:r>
                    </a:p>
                  </a:txBody>
                  <a:tcPr/>
                </a:tc>
                <a:tc>
                  <a:txBody>
                    <a:bodyPr/>
                    <a:lstStyle/>
                    <a:p>
                      <a:pPr algn="ctr"/>
                      <a:r>
                        <a:rPr lang="de-DE" sz="1400" dirty="0" smtClean="0"/>
                        <a:t>770 €</a:t>
                      </a:r>
                      <a:endParaRPr lang="de-DE" sz="1400" dirty="0"/>
                    </a:p>
                  </a:txBody>
                  <a:tcPr/>
                </a:tc>
                <a:extLst>
                  <a:ext uri="{0D108BD9-81ED-4DB2-BD59-A6C34878D82A}">
                    <a16:rowId xmlns:a16="http://schemas.microsoft.com/office/drawing/2014/main" val="10002"/>
                  </a:ext>
                </a:extLst>
              </a:tr>
              <a:tr h="412821">
                <a:tc>
                  <a:txBody>
                    <a:bodyPr/>
                    <a:lstStyle/>
                    <a:p>
                      <a:r>
                        <a:rPr lang="de-DE" sz="1400" dirty="0" smtClean="0"/>
                        <a:t>Pflegegrad 3</a:t>
                      </a:r>
                      <a:endParaRPr lang="de-DE" sz="1400" dirty="0"/>
                    </a:p>
                  </a:txBody>
                  <a:tcPr/>
                </a:tc>
                <a:tc>
                  <a:txBody>
                    <a:bodyPr/>
                    <a:lstStyle/>
                    <a:p>
                      <a:pPr algn="ctr"/>
                      <a:r>
                        <a:rPr lang="de-DE" sz="1400" dirty="0" smtClean="0"/>
                        <a:t>1.262 €</a:t>
                      </a:r>
                      <a:endParaRPr lang="de-DE" sz="1400" dirty="0"/>
                    </a:p>
                  </a:txBody>
                  <a:tcPr/>
                </a:tc>
                <a:extLst>
                  <a:ext uri="{0D108BD9-81ED-4DB2-BD59-A6C34878D82A}">
                    <a16:rowId xmlns:a16="http://schemas.microsoft.com/office/drawing/2014/main" val="10004"/>
                  </a:ext>
                </a:extLst>
              </a:tr>
              <a:tr h="412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Pflegegrad 4</a:t>
                      </a:r>
                    </a:p>
                  </a:txBody>
                  <a:tcPr/>
                </a:tc>
                <a:tc>
                  <a:txBody>
                    <a:bodyPr/>
                    <a:lstStyle/>
                    <a:p>
                      <a:pPr algn="ctr"/>
                      <a:r>
                        <a:rPr lang="de-DE" sz="1400" dirty="0" smtClean="0"/>
                        <a:t>1.775 €</a:t>
                      </a:r>
                      <a:endParaRPr lang="de-DE" sz="1400" dirty="0"/>
                    </a:p>
                  </a:txBody>
                  <a:tcPr/>
                </a:tc>
                <a:extLst>
                  <a:ext uri="{0D108BD9-81ED-4DB2-BD59-A6C34878D82A}">
                    <a16:rowId xmlns:a16="http://schemas.microsoft.com/office/drawing/2014/main" val="10006"/>
                  </a:ext>
                </a:extLst>
              </a:tr>
              <a:tr h="412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Pflegegrad 5</a:t>
                      </a:r>
                    </a:p>
                  </a:txBody>
                  <a:tcPr/>
                </a:tc>
                <a:tc>
                  <a:txBody>
                    <a:bodyPr/>
                    <a:lstStyle/>
                    <a:p>
                      <a:pPr algn="ctr"/>
                      <a:r>
                        <a:rPr lang="de-DE" sz="1400" dirty="0" smtClean="0"/>
                        <a:t>2.005 €</a:t>
                      </a:r>
                      <a:endParaRPr lang="de-DE"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47967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395536" y="3789040"/>
            <a:ext cx="6408712" cy="370800"/>
          </a:xfrm>
        </p:spPr>
        <p:txBody>
          <a:bodyPr/>
          <a:lstStyle/>
          <a:p>
            <a:endParaRPr lang="de-DE" dirty="0" smtClean="0"/>
          </a:p>
          <a:p>
            <a:endParaRPr lang="de-DE" dirty="0"/>
          </a:p>
          <a:p>
            <a:endParaRPr lang="de-DE" dirty="0" smtClean="0"/>
          </a:p>
          <a:p>
            <a:endParaRPr lang="de-DE" dirty="0"/>
          </a:p>
          <a:p>
            <a:r>
              <a:rPr lang="de-DE" dirty="0" smtClean="0"/>
              <a:t>Pflegeberatung</a:t>
            </a:r>
          </a:p>
          <a:p>
            <a:endParaRPr lang="de-DE" dirty="0"/>
          </a:p>
          <a:p>
            <a:r>
              <a:rPr lang="de-DE" dirty="0" smtClean="0"/>
              <a:t>Pflegekurse</a:t>
            </a:r>
          </a:p>
          <a:p>
            <a:endParaRPr lang="de-DE" dirty="0"/>
          </a:p>
          <a:p>
            <a:r>
              <a:rPr lang="de-DE" dirty="0" smtClean="0"/>
              <a:t>Zum Verbrauch bestimmte Pflegehilfsmittel</a:t>
            </a:r>
          </a:p>
          <a:p>
            <a:endParaRPr lang="de-DE" dirty="0"/>
          </a:p>
          <a:p>
            <a:r>
              <a:rPr lang="de-DE" dirty="0" smtClean="0"/>
              <a:t>Ambulant betreute Wohngruppen</a:t>
            </a:r>
          </a:p>
          <a:p>
            <a:endParaRPr lang="de-DE" dirty="0"/>
          </a:p>
          <a:p>
            <a:r>
              <a:rPr lang="de-DE" dirty="0" smtClean="0"/>
              <a:t>Gesetz zur Vereinbarkeit von Familie, Pflege und Beruf</a:t>
            </a:r>
            <a:endParaRPr lang="de-DE" dirty="0"/>
          </a:p>
        </p:txBody>
      </p:sp>
      <p:sp>
        <p:nvSpPr>
          <p:cNvPr id="8" name="Textplatzhalter 7"/>
          <p:cNvSpPr>
            <a:spLocks noGrp="1"/>
          </p:cNvSpPr>
          <p:nvPr>
            <p:ph type="body" sz="quarter" idx="10"/>
          </p:nvPr>
        </p:nvSpPr>
        <p:spPr/>
        <p:txBody>
          <a:bodyPr/>
          <a:lstStyle/>
          <a:p>
            <a:r>
              <a:rPr lang="de-DE" dirty="0" smtClean="0">
                <a:latin typeface="Arial" charset="0"/>
                <a:cs typeface="Arial" charset="0"/>
              </a:rPr>
              <a:t>Wissenswertes</a:t>
            </a:r>
            <a:endParaRPr lang="de-DE" dirty="0">
              <a:latin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24" y="1336799"/>
            <a:ext cx="3740571" cy="178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866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9"/>
          </p:nvPr>
        </p:nvSpPr>
        <p:spPr/>
        <p:txBody>
          <a:bodyPr/>
          <a:lstStyle/>
          <a:p>
            <a:r>
              <a:rPr lang="de-DE" dirty="0" smtClean="0"/>
              <a:t>1</a:t>
            </a:r>
            <a:endParaRPr lang="de-DE" dirty="0"/>
          </a:p>
        </p:txBody>
      </p:sp>
      <p:sp>
        <p:nvSpPr>
          <p:cNvPr id="3" name="Textplatzhalter 2"/>
          <p:cNvSpPr>
            <a:spLocks noGrp="1"/>
          </p:cNvSpPr>
          <p:nvPr>
            <p:ph type="body" sz="quarter" idx="22"/>
          </p:nvPr>
        </p:nvSpPr>
        <p:spPr/>
        <p:txBody>
          <a:bodyPr/>
          <a:lstStyle/>
          <a:p>
            <a:r>
              <a:rPr lang="de-DE" dirty="0" smtClean="0"/>
              <a:t>Grundlagen der Pflegeversicherung</a:t>
            </a:r>
            <a:endParaRPr lang="de-DE" dirty="0"/>
          </a:p>
        </p:txBody>
      </p:sp>
    </p:spTree>
    <p:extLst>
      <p:ext uri="{BB962C8B-B14F-4D97-AF65-F5344CB8AC3E}">
        <p14:creationId xmlns:p14="http://schemas.microsoft.com/office/powerpoint/2010/main" val="76491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3"/>
          </p:nvPr>
        </p:nvSpPr>
        <p:spPr/>
        <p:txBody>
          <a:bodyPr/>
          <a:lstStyle/>
          <a:p>
            <a:r>
              <a:rPr lang="de-DE" sz="1600" dirty="0" smtClean="0">
                <a:latin typeface="Arial" charset="0"/>
              </a:rPr>
              <a:t>Wir arbeiten kostenfrei und neutral für Sie.</a:t>
            </a:r>
            <a:endParaRPr lang="de-DE" sz="1600" dirty="0">
              <a:latin typeface="Arial" charset="0"/>
            </a:endParaRPr>
          </a:p>
        </p:txBody>
      </p:sp>
      <p:sp>
        <p:nvSpPr>
          <p:cNvPr id="12" name="Textplatzhalter 11"/>
          <p:cNvSpPr>
            <a:spLocks noGrp="1"/>
          </p:cNvSpPr>
          <p:nvPr>
            <p:ph type="body" sz="quarter" idx="10"/>
          </p:nvPr>
        </p:nvSpPr>
        <p:spPr/>
        <p:txBody>
          <a:bodyPr/>
          <a:lstStyle/>
          <a:p>
            <a:r>
              <a:rPr lang="de-DE" dirty="0" smtClean="0">
                <a:latin typeface="Arial" charset="0"/>
                <a:cs typeface="Arial" charset="0"/>
              </a:rPr>
              <a:t>Pflegeberatung bei der AOK PLUS</a:t>
            </a:r>
            <a:endParaRPr lang="de-DE" dirty="0">
              <a:latin typeface="Arial" charset="0"/>
              <a:cs typeface="Arial" charset="0"/>
            </a:endParaRPr>
          </a:p>
        </p:txBody>
      </p:sp>
      <p:sp>
        <p:nvSpPr>
          <p:cNvPr id="15" name="Textplatzhalter 14"/>
          <p:cNvSpPr>
            <a:spLocks noGrp="1"/>
          </p:cNvSpPr>
          <p:nvPr>
            <p:ph type="body" sz="quarter" idx="18"/>
          </p:nvPr>
        </p:nvSpPr>
        <p:spPr/>
        <p:txBody>
          <a:bodyPr>
            <a:normAutofit/>
          </a:bodyPr>
          <a:lstStyle/>
          <a:p>
            <a:pPr marL="177800" indent="-177800">
              <a:lnSpc>
                <a:spcPts val="2100"/>
              </a:lnSpc>
              <a:spcBef>
                <a:spcPct val="50000"/>
              </a:spcBef>
              <a:buSzPct val="120000"/>
              <a:defRPr/>
            </a:pPr>
            <a:r>
              <a:rPr lang="de-DE" sz="1600" dirty="0" smtClean="0">
                <a:solidFill>
                  <a:srgbClr val="000000"/>
                </a:solidFill>
                <a:latin typeface="Arial" charset="0"/>
              </a:rPr>
              <a:t>Auf Ihren Wunsch kommen wir zu Ihnen </a:t>
            </a:r>
            <a:r>
              <a:rPr lang="de-DE" sz="1600" b="1" dirty="0" smtClean="0">
                <a:solidFill>
                  <a:srgbClr val="000000"/>
                </a:solidFill>
                <a:latin typeface="Arial" charset="0"/>
              </a:rPr>
              <a:t>nach Hause</a:t>
            </a:r>
            <a:r>
              <a:rPr lang="de-DE" sz="1600" dirty="0" smtClean="0">
                <a:solidFill>
                  <a:srgbClr val="000000"/>
                </a:solidFill>
                <a:latin typeface="Arial" charset="0"/>
              </a:rPr>
              <a:t>. Wir beraten und unterstützen Sie bei allen Fragen </a:t>
            </a:r>
            <a:r>
              <a:rPr lang="de-DE" sz="1600" b="1" dirty="0" smtClean="0">
                <a:solidFill>
                  <a:srgbClr val="000000"/>
                </a:solidFill>
                <a:latin typeface="Arial" charset="0"/>
              </a:rPr>
              <a:t>rund um die Pflege</a:t>
            </a:r>
            <a:r>
              <a:rPr lang="de-DE" sz="1600" dirty="0" smtClean="0">
                <a:solidFill>
                  <a:srgbClr val="000000"/>
                </a:solidFill>
                <a:latin typeface="Arial" charset="0"/>
              </a:rPr>
              <a:t>.</a:t>
            </a:r>
          </a:p>
          <a:p>
            <a:pPr marL="177800" indent="-177800">
              <a:lnSpc>
                <a:spcPts val="2100"/>
              </a:lnSpc>
              <a:spcBef>
                <a:spcPct val="50000"/>
              </a:spcBef>
              <a:buSzPct val="120000"/>
              <a:defRPr/>
            </a:pPr>
            <a:r>
              <a:rPr lang="de-DE" sz="1600" dirty="0" smtClean="0">
                <a:solidFill>
                  <a:srgbClr val="000000"/>
                </a:solidFill>
                <a:latin typeface="Arial" charset="0"/>
              </a:rPr>
              <a:t>Das Gespräch findet gern auch gemeinsam mit den </a:t>
            </a:r>
            <a:r>
              <a:rPr lang="de-DE" sz="1600" b="1" dirty="0" smtClean="0">
                <a:solidFill>
                  <a:srgbClr val="000000"/>
                </a:solidFill>
                <a:latin typeface="Arial" charset="0"/>
              </a:rPr>
              <a:t>Angehörigen</a:t>
            </a:r>
            <a:r>
              <a:rPr lang="de-DE" sz="1600" dirty="0" smtClean="0">
                <a:solidFill>
                  <a:srgbClr val="000000"/>
                </a:solidFill>
                <a:latin typeface="Arial" charset="0"/>
              </a:rPr>
              <a:t> statt.</a:t>
            </a:r>
          </a:p>
          <a:p>
            <a:pPr marL="177800" indent="-177800">
              <a:lnSpc>
                <a:spcPts val="2100"/>
              </a:lnSpc>
              <a:spcBef>
                <a:spcPct val="50000"/>
              </a:spcBef>
              <a:buSzPct val="120000"/>
              <a:defRPr/>
            </a:pPr>
            <a:r>
              <a:rPr lang="de-DE" sz="1600" dirty="0" smtClean="0">
                <a:solidFill>
                  <a:srgbClr val="000000"/>
                </a:solidFill>
                <a:latin typeface="Arial" charset="0"/>
              </a:rPr>
              <a:t>Wir helfen Ihnen:</a:t>
            </a:r>
          </a:p>
          <a:p>
            <a:pPr marL="472557" lvl="1" indent="-177800">
              <a:lnSpc>
                <a:spcPts val="2100"/>
              </a:lnSpc>
              <a:spcBef>
                <a:spcPct val="50000"/>
              </a:spcBef>
              <a:buSzPct val="120000"/>
              <a:defRPr/>
            </a:pPr>
            <a:r>
              <a:rPr lang="de-DE" sz="1400" dirty="0" smtClean="0">
                <a:solidFill>
                  <a:srgbClr val="000000"/>
                </a:solidFill>
                <a:latin typeface="Arial" charset="0"/>
              </a:rPr>
              <a:t>Bei der Antragstellung</a:t>
            </a:r>
          </a:p>
          <a:p>
            <a:pPr marL="472557" lvl="1" indent="-177800">
              <a:lnSpc>
                <a:spcPts val="2100"/>
              </a:lnSpc>
              <a:spcBef>
                <a:spcPct val="50000"/>
              </a:spcBef>
              <a:buSzPct val="120000"/>
              <a:defRPr/>
            </a:pPr>
            <a:r>
              <a:rPr lang="de-DE" sz="1400" dirty="0" smtClean="0">
                <a:solidFill>
                  <a:srgbClr val="000000"/>
                </a:solidFill>
                <a:latin typeface="Arial" charset="0"/>
              </a:rPr>
              <a:t>Bei Kontaktaufnahme zu Dritten (z.B. Pflegedienst, Sozialamt)</a:t>
            </a:r>
          </a:p>
          <a:p>
            <a:pPr marL="472557" lvl="1" indent="-177800">
              <a:lnSpc>
                <a:spcPts val="2100"/>
              </a:lnSpc>
              <a:spcBef>
                <a:spcPct val="50000"/>
              </a:spcBef>
              <a:buSzPct val="120000"/>
              <a:defRPr/>
            </a:pPr>
            <a:r>
              <a:rPr lang="de-DE" sz="1400" dirty="0" smtClean="0">
                <a:solidFill>
                  <a:srgbClr val="000000"/>
                </a:solidFill>
                <a:latin typeface="Arial" charset="0"/>
              </a:rPr>
              <a:t>Sicherstellung der Versorgung</a:t>
            </a:r>
            <a:endParaRPr lang="de-DE" sz="1400" dirty="0">
              <a:latin typeface="Arial" charset="0"/>
            </a:endParaRPr>
          </a:p>
        </p:txBody>
      </p:sp>
    </p:spTree>
    <p:extLst>
      <p:ext uri="{BB962C8B-B14F-4D97-AF65-F5344CB8AC3E}">
        <p14:creationId xmlns:p14="http://schemas.microsoft.com/office/powerpoint/2010/main" val="4199444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3"/>
          </p:nvPr>
        </p:nvSpPr>
        <p:spPr/>
        <p:txBody>
          <a:bodyPr/>
          <a:lstStyle/>
          <a:p>
            <a:r>
              <a:rPr lang="de-DE" sz="1600" dirty="0" smtClean="0">
                <a:latin typeface="Arial" charset="0"/>
              </a:rPr>
              <a:t>Wir arbeiten kostenfrei und neutral für Sie.</a:t>
            </a:r>
            <a:endParaRPr lang="de-DE" sz="1600" dirty="0">
              <a:latin typeface="Arial" charset="0"/>
            </a:endParaRPr>
          </a:p>
        </p:txBody>
      </p:sp>
      <p:sp>
        <p:nvSpPr>
          <p:cNvPr id="12" name="Textplatzhalter 11"/>
          <p:cNvSpPr>
            <a:spLocks noGrp="1"/>
          </p:cNvSpPr>
          <p:nvPr>
            <p:ph type="body" sz="quarter" idx="10"/>
          </p:nvPr>
        </p:nvSpPr>
        <p:spPr/>
        <p:txBody>
          <a:bodyPr/>
          <a:lstStyle/>
          <a:p>
            <a:r>
              <a:rPr lang="de-DE" dirty="0" smtClean="0">
                <a:latin typeface="Arial" charset="0"/>
                <a:cs typeface="Arial" charset="0"/>
              </a:rPr>
              <a:t>Pflegeberatung bei der AOK PLUS</a:t>
            </a:r>
            <a:endParaRPr lang="de-DE" dirty="0">
              <a:latin typeface="Arial" charset="0"/>
              <a:cs typeface="Arial" charset="0"/>
            </a:endParaRPr>
          </a:p>
        </p:txBody>
      </p:sp>
      <p:sp>
        <p:nvSpPr>
          <p:cNvPr id="15" name="Textplatzhalter 14"/>
          <p:cNvSpPr>
            <a:spLocks noGrp="1"/>
          </p:cNvSpPr>
          <p:nvPr>
            <p:ph type="body" sz="quarter" idx="18"/>
          </p:nvPr>
        </p:nvSpPr>
        <p:spPr/>
        <p:txBody>
          <a:bodyPr>
            <a:normAutofit/>
          </a:bodyPr>
          <a:lstStyle/>
          <a:p>
            <a:pPr marL="177800" indent="-177800">
              <a:lnSpc>
                <a:spcPts val="2100"/>
              </a:lnSpc>
              <a:spcBef>
                <a:spcPct val="50000"/>
              </a:spcBef>
              <a:buSzPct val="120000"/>
              <a:defRPr/>
            </a:pPr>
            <a:r>
              <a:rPr lang="de-DE" sz="1600" dirty="0" smtClean="0">
                <a:solidFill>
                  <a:srgbClr val="000000"/>
                </a:solidFill>
                <a:latin typeface="Arial" charset="0"/>
              </a:rPr>
              <a:t>Wir betrachten mit Ihnen die gesamte Versorgungssituation.</a:t>
            </a:r>
          </a:p>
          <a:p>
            <a:pPr marL="177800" indent="-177800">
              <a:lnSpc>
                <a:spcPts val="2100"/>
              </a:lnSpc>
              <a:spcBef>
                <a:spcPct val="50000"/>
              </a:spcBef>
              <a:buSzPct val="120000"/>
              <a:defRPr/>
            </a:pPr>
            <a:r>
              <a:rPr lang="de-DE" sz="1600" dirty="0" smtClean="0">
                <a:solidFill>
                  <a:srgbClr val="000000"/>
                </a:solidFill>
                <a:latin typeface="Arial" charset="0"/>
              </a:rPr>
              <a:t>Beratungsschwerpunkte:</a:t>
            </a:r>
          </a:p>
          <a:p>
            <a:pPr marL="472557" lvl="1" indent="-177800">
              <a:lnSpc>
                <a:spcPts val="2100"/>
              </a:lnSpc>
              <a:spcBef>
                <a:spcPct val="50000"/>
              </a:spcBef>
              <a:buSzPct val="120000"/>
              <a:defRPr/>
            </a:pPr>
            <a:r>
              <a:rPr lang="de-DE" sz="1400" dirty="0" smtClean="0">
                <a:solidFill>
                  <a:srgbClr val="000000"/>
                </a:solidFill>
                <a:latin typeface="Arial" charset="0"/>
              </a:rPr>
              <a:t>Allgemeine Pflegeberatung.</a:t>
            </a:r>
          </a:p>
          <a:p>
            <a:pPr marL="472557" lvl="1" indent="-177800">
              <a:lnSpc>
                <a:spcPts val="2100"/>
              </a:lnSpc>
              <a:spcBef>
                <a:spcPct val="50000"/>
              </a:spcBef>
              <a:buSzPct val="120000"/>
              <a:defRPr/>
            </a:pPr>
            <a:r>
              <a:rPr lang="de-DE" sz="1400" dirty="0" smtClean="0">
                <a:solidFill>
                  <a:srgbClr val="000000"/>
                </a:solidFill>
                <a:latin typeface="Arial" charset="0"/>
              </a:rPr>
              <a:t>Beratung zum Wohnumfeld.</a:t>
            </a:r>
          </a:p>
          <a:p>
            <a:pPr marL="472557" lvl="1" indent="-177800">
              <a:lnSpc>
                <a:spcPts val="2100"/>
              </a:lnSpc>
              <a:spcBef>
                <a:spcPct val="50000"/>
              </a:spcBef>
              <a:buSzPct val="120000"/>
              <a:defRPr/>
            </a:pPr>
            <a:r>
              <a:rPr lang="de-DE" sz="1400" dirty="0" smtClean="0">
                <a:solidFill>
                  <a:srgbClr val="000000"/>
                </a:solidFill>
                <a:latin typeface="Arial" charset="0"/>
              </a:rPr>
              <a:t>Sicherstellung der Pflegesituation.</a:t>
            </a:r>
          </a:p>
          <a:p>
            <a:pPr marL="472557" lvl="1" indent="-177800">
              <a:lnSpc>
                <a:spcPts val="2100"/>
              </a:lnSpc>
              <a:spcBef>
                <a:spcPct val="50000"/>
              </a:spcBef>
              <a:buSzPct val="120000"/>
              <a:defRPr/>
            </a:pPr>
            <a:r>
              <a:rPr lang="de-DE" sz="1400" dirty="0" smtClean="0">
                <a:solidFill>
                  <a:srgbClr val="000000"/>
                </a:solidFill>
                <a:latin typeface="Arial" charset="0"/>
              </a:rPr>
              <a:t>Entlastung der Pflegeperson.</a:t>
            </a:r>
          </a:p>
          <a:p>
            <a:pPr marL="472557" lvl="1" indent="-177800">
              <a:lnSpc>
                <a:spcPts val="2100"/>
              </a:lnSpc>
              <a:spcBef>
                <a:spcPct val="50000"/>
              </a:spcBef>
              <a:buSzPct val="120000"/>
              <a:defRPr/>
            </a:pPr>
            <a:r>
              <a:rPr lang="de-DE" sz="1400" dirty="0" smtClean="0">
                <a:solidFill>
                  <a:srgbClr val="000000"/>
                </a:solidFill>
                <a:latin typeface="Arial" charset="0"/>
              </a:rPr>
              <a:t>Bei Akutsituationen.</a:t>
            </a:r>
            <a:endParaRPr lang="de-DE" sz="1400" dirty="0">
              <a:latin typeface="Arial" charset="0"/>
            </a:endParaRPr>
          </a:p>
        </p:txBody>
      </p:sp>
    </p:spTree>
    <p:extLst>
      <p:ext uri="{BB962C8B-B14F-4D97-AF65-F5344CB8AC3E}">
        <p14:creationId xmlns:p14="http://schemas.microsoft.com/office/powerpoint/2010/main" val="2680840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3"/>
          </p:nvPr>
        </p:nvSpPr>
        <p:spPr/>
        <p:txBody>
          <a:bodyPr/>
          <a:lstStyle/>
          <a:p>
            <a:r>
              <a:rPr lang="de-DE" sz="1600" dirty="0" smtClean="0">
                <a:latin typeface="Arial" charset="0"/>
              </a:rPr>
              <a:t>Wir arbeiten kostenfrei und neutral für Sie.</a:t>
            </a:r>
            <a:endParaRPr lang="de-DE" sz="1600" dirty="0">
              <a:latin typeface="Arial" charset="0"/>
            </a:endParaRPr>
          </a:p>
        </p:txBody>
      </p:sp>
      <p:sp>
        <p:nvSpPr>
          <p:cNvPr id="12" name="Textplatzhalter 11"/>
          <p:cNvSpPr>
            <a:spLocks noGrp="1"/>
          </p:cNvSpPr>
          <p:nvPr>
            <p:ph type="body" sz="quarter" idx="10"/>
          </p:nvPr>
        </p:nvSpPr>
        <p:spPr/>
        <p:txBody>
          <a:bodyPr/>
          <a:lstStyle/>
          <a:p>
            <a:r>
              <a:rPr lang="de-DE" dirty="0" smtClean="0">
                <a:latin typeface="Arial" charset="0"/>
                <a:cs typeface="Arial" charset="0"/>
              </a:rPr>
              <a:t>Pflegeberatung bei der AOK PLUS</a:t>
            </a:r>
            <a:endParaRPr lang="de-DE" dirty="0">
              <a:latin typeface="Arial" charset="0"/>
              <a:cs typeface="Arial" charset="0"/>
            </a:endParaRPr>
          </a:p>
        </p:txBody>
      </p:sp>
      <p:sp>
        <p:nvSpPr>
          <p:cNvPr id="15" name="Textplatzhalter 14"/>
          <p:cNvSpPr>
            <a:spLocks noGrp="1"/>
          </p:cNvSpPr>
          <p:nvPr>
            <p:ph type="body" sz="quarter" idx="18"/>
          </p:nvPr>
        </p:nvSpPr>
        <p:spPr/>
        <p:txBody>
          <a:bodyPr>
            <a:normAutofit/>
          </a:bodyPr>
          <a:lstStyle/>
          <a:p>
            <a:pPr marL="177800" indent="-177800">
              <a:lnSpc>
                <a:spcPts val="2100"/>
              </a:lnSpc>
              <a:spcBef>
                <a:spcPct val="50000"/>
              </a:spcBef>
              <a:buSzPct val="120000"/>
              <a:defRPr/>
            </a:pPr>
            <a:r>
              <a:rPr lang="de-DE" sz="1600" dirty="0" smtClean="0">
                <a:solidFill>
                  <a:srgbClr val="000000"/>
                </a:solidFill>
                <a:latin typeface="Arial" charset="0"/>
              </a:rPr>
              <a:t>Unsere Pflegeberater:</a:t>
            </a:r>
          </a:p>
          <a:p>
            <a:pPr marL="472557" lvl="1" indent="-177800">
              <a:lnSpc>
                <a:spcPts val="2100"/>
              </a:lnSpc>
              <a:spcBef>
                <a:spcPct val="50000"/>
              </a:spcBef>
              <a:buSzPct val="120000"/>
              <a:defRPr/>
            </a:pPr>
            <a:r>
              <a:rPr lang="de-DE" sz="1400" dirty="0" smtClean="0">
                <a:solidFill>
                  <a:srgbClr val="000000"/>
                </a:solidFill>
                <a:latin typeface="Arial" charset="0"/>
              </a:rPr>
              <a:t>sind Fachkräfte in der Krankenpflege und Sozialarbeit.</a:t>
            </a:r>
          </a:p>
          <a:p>
            <a:pPr marL="472557" lvl="1" indent="-177800">
              <a:lnSpc>
                <a:spcPts val="2100"/>
              </a:lnSpc>
              <a:spcBef>
                <a:spcPct val="50000"/>
              </a:spcBef>
              <a:buSzPct val="120000"/>
              <a:defRPr/>
            </a:pPr>
            <a:r>
              <a:rPr lang="de-DE" sz="1400" dirty="0" smtClean="0">
                <a:solidFill>
                  <a:srgbClr val="000000"/>
                </a:solidFill>
                <a:latin typeface="Arial" charset="0"/>
              </a:rPr>
              <a:t>sind qualifizierte Case Manager (DGCC).</a:t>
            </a:r>
          </a:p>
          <a:p>
            <a:pPr marL="472557" lvl="1" indent="-177800">
              <a:lnSpc>
                <a:spcPts val="2100"/>
              </a:lnSpc>
              <a:spcBef>
                <a:spcPct val="50000"/>
              </a:spcBef>
              <a:buSzPct val="120000"/>
              <a:defRPr/>
            </a:pPr>
            <a:r>
              <a:rPr lang="de-DE" sz="1400" dirty="0" smtClean="0">
                <a:solidFill>
                  <a:srgbClr val="000000"/>
                </a:solidFill>
                <a:latin typeface="Arial" charset="0"/>
              </a:rPr>
              <a:t>sind als persönlicher Ansprechpartner für ihr jeweiliges Wohngebiet erreichbar.</a:t>
            </a:r>
          </a:p>
          <a:p>
            <a:pPr marL="472557" lvl="1" indent="-177800">
              <a:lnSpc>
                <a:spcPts val="2100"/>
              </a:lnSpc>
              <a:spcBef>
                <a:spcPct val="50000"/>
              </a:spcBef>
              <a:buSzPct val="120000"/>
              <a:defRPr/>
            </a:pPr>
            <a:r>
              <a:rPr lang="de-DE" sz="1400" dirty="0">
                <a:solidFill>
                  <a:srgbClr val="000000"/>
                </a:solidFill>
                <a:latin typeface="Arial" charset="0"/>
              </a:rPr>
              <a:t>k</a:t>
            </a:r>
            <a:r>
              <a:rPr lang="de-DE" sz="1400" dirty="0" smtClean="0">
                <a:solidFill>
                  <a:srgbClr val="000000"/>
                </a:solidFill>
                <a:latin typeface="Arial" charset="0"/>
              </a:rPr>
              <a:t>ennen alle Anbieter von Hilfe- und Unterstützungsmöglichkeiten in ihrem Wohngebiet.</a:t>
            </a:r>
          </a:p>
          <a:p>
            <a:pPr marL="472557" lvl="1" indent="-177800">
              <a:lnSpc>
                <a:spcPts val="2100"/>
              </a:lnSpc>
              <a:spcBef>
                <a:spcPct val="50000"/>
              </a:spcBef>
              <a:buSzPct val="120000"/>
              <a:defRPr/>
            </a:pPr>
            <a:endParaRPr lang="de-DE" sz="1400" dirty="0">
              <a:solidFill>
                <a:srgbClr val="000000"/>
              </a:solidFill>
              <a:latin typeface="Arial" charset="0"/>
            </a:endParaRPr>
          </a:p>
          <a:p>
            <a:pPr marL="472557" lvl="1" indent="-177800">
              <a:lnSpc>
                <a:spcPts val="2100"/>
              </a:lnSpc>
              <a:spcBef>
                <a:spcPct val="50000"/>
              </a:spcBef>
              <a:buSzPct val="120000"/>
              <a:defRPr/>
            </a:pPr>
            <a:r>
              <a:rPr lang="de-DE" sz="1400" b="1" dirty="0" smtClean="0"/>
              <a:t>Kontakt </a:t>
            </a:r>
            <a:r>
              <a:rPr lang="de-DE" sz="1400" b="1" dirty="0"/>
              <a:t>zum </a:t>
            </a:r>
            <a:r>
              <a:rPr lang="de-DE" sz="1400" b="1" dirty="0" smtClean="0"/>
              <a:t>Pflegeberatung</a:t>
            </a:r>
            <a:r>
              <a:rPr lang="de-DE" sz="1400" dirty="0" smtClean="0"/>
              <a:t>: </a:t>
            </a:r>
            <a:r>
              <a:rPr lang="de-DE" sz="1400" dirty="0"/>
              <a:t>Filiale, Servicetelefon, </a:t>
            </a:r>
            <a:r>
              <a:rPr lang="de-DE" sz="1400" dirty="0" smtClean="0"/>
              <a:t>Internet: </a:t>
            </a:r>
            <a:r>
              <a:rPr lang="de-DE" altLang="de-DE" sz="1400" b="1" dirty="0">
                <a:solidFill>
                  <a:srgbClr val="080808"/>
                </a:solidFill>
                <a:hlinkClick r:id="rId2"/>
              </a:rPr>
              <a:t>https://plus.aok.de/inhalt/pflegeberatersuche/</a:t>
            </a:r>
            <a:endParaRPr lang="de-DE" altLang="de-DE" sz="1400" b="1" dirty="0">
              <a:solidFill>
                <a:srgbClr val="080808"/>
              </a:solidFill>
            </a:endParaRPr>
          </a:p>
          <a:p>
            <a:pPr marL="472557" lvl="1" indent="-177800">
              <a:lnSpc>
                <a:spcPts val="2100"/>
              </a:lnSpc>
              <a:spcBef>
                <a:spcPct val="50000"/>
              </a:spcBef>
              <a:buSzPct val="120000"/>
              <a:defRPr/>
            </a:pPr>
            <a:endParaRPr lang="de-DE" sz="1400" dirty="0" smtClean="0">
              <a:solidFill>
                <a:srgbClr val="000000"/>
              </a:solidFill>
              <a:latin typeface="Arial" charset="0"/>
            </a:endParaRPr>
          </a:p>
        </p:txBody>
      </p:sp>
    </p:spTree>
    <p:extLst>
      <p:ext uri="{BB962C8B-B14F-4D97-AF65-F5344CB8AC3E}">
        <p14:creationId xmlns:p14="http://schemas.microsoft.com/office/powerpoint/2010/main" val="2073432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8"/>
          </p:nvPr>
        </p:nvSpPr>
        <p:spPr>
          <a:xfrm>
            <a:off x="683568" y="1998628"/>
            <a:ext cx="6403530" cy="330403"/>
          </a:xfrm>
        </p:spPr>
        <p:txBody>
          <a:bodyPr/>
          <a:lstStyle/>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r>
              <a:rPr lang="de-DE" dirty="0" smtClean="0">
                <a:latin typeface="Arial" charset="0"/>
              </a:rPr>
              <a:t>Allgemeine Kurse und spezielle Demenzkurse.</a:t>
            </a:r>
          </a:p>
          <a:p>
            <a:pPr marL="285750" indent="-285750">
              <a:buClr>
                <a:schemeClr val="accent1">
                  <a:lumMod val="50000"/>
                </a:schemeClr>
              </a:buClr>
              <a:buFont typeface="Wingdings" panose="05000000000000000000" pitchFamily="2" charset="2"/>
              <a:buChar char="§"/>
            </a:pPr>
            <a:r>
              <a:rPr lang="de-DE" dirty="0" smtClean="0">
                <a:latin typeface="Arial" charset="0"/>
              </a:rPr>
              <a:t>Richtet sich an </a:t>
            </a:r>
            <a:r>
              <a:rPr lang="de-DE" b="1" dirty="0" smtClean="0">
                <a:latin typeface="Arial" charset="0"/>
              </a:rPr>
              <a:t>Angehörige</a:t>
            </a:r>
            <a:r>
              <a:rPr lang="de-DE" dirty="0" smtClean="0">
                <a:latin typeface="Arial" charset="0"/>
              </a:rPr>
              <a:t>, aber auch Interessierte.</a:t>
            </a:r>
          </a:p>
          <a:p>
            <a:pPr marL="285750" indent="-285750">
              <a:buClr>
                <a:schemeClr val="accent1">
                  <a:lumMod val="50000"/>
                </a:schemeClr>
              </a:buClr>
              <a:buFont typeface="Wingdings" panose="05000000000000000000" pitchFamily="2" charset="2"/>
              <a:buChar char="§"/>
            </a:pPr>
            <a:r>
              <a:rPr lang="de-DE" dirty="0" smtClean="0">
                <a:latin typeface="Arial" charset="0"/>
              </a:rPr>
              <a:t>Dienen </a:t>
            </a:r>
            <a:r>
              <a:rPr lang="de-DE" dirty="0">
                <a:latin typeface="Arial" charset="0"/>
              </a:rPr>
              <a:t>der Unterstützung in der schwierigen Situation</a:t>
            </a:r>
            <a:r>
              <a:rPr lang="de-DE" dirty="0" smtClean="0">
                <a:latin typeface="Arial" charset="0"/>
              </a:rPr>
              <a:t>.</a:t>
            </a:r>
          </a:p>
          <a:p>
            <a:pPr marL="285750" indent="-285750">
              <a:buClr>
                <a:schemeClr val="accent1">
                  <a:lumMod val="50000"/>
                </a:schemeClr>
              </a:buClr>
              <a:buFont typeface="Wingdings" panose="05000000000000000000" pitchFamily="2" charset="2"/>
              <a:buChar char="§"/>
            </a:pPr>
            <a:r>
              <a:rPr lang="de-DE" dirty="0" smtClean="0">
                <a:latin typeface="Arial" charset="0"/>
              </a:rPr>
              <a:t>Weitere Informationen erhalten Sie bei Ihrer AOK PLUS.</a:t>
            </a: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685800" lvl="1">
              <a:buClr>
                <a:schemeClr val="accent1">
                  <a:lumMod val="50000"/>
                </a:schemeClr>
              </a:buClr>
              <a:buFont typeface="Arial" panose="020B0604020202020204" pitchFamily="34" charset="0"/>
              <a:buChar char="•"/>
            </a:pPr>
            <a:endParaRPr lang="de-DE" sz="1400" dirty="0" smtClean="0">
              <a:latin typeface="Arial" charset="0"/>
            </a:endParaRPr>
          </a:p>
        </p:txBody>
      </p:sp>
      <p:sp>
        <p:nvSpPr>
          <p:cNvPr id="8" name="Textplatzhalter 7"/>
          <p:cNvSpPr>
            <a:spLocks noGrp="1"/>
          </p:cNvSpPr>
          <p:nvPr>
            <p:ph type="body" sz="quarter" idx="10"/>
          </p:nvPr>
        </p:nvSpPr>
        <p:spPr/>
        <p:txBody>
          <a:bodyPr/>
          <a:lstStyle/>
          <a:p>
            <a:r>
              <a:rPr lang="de-DE" dirty="0" smtClean="0">
                <a:latin typeface="Arial" charset="0"/>
                <a:cs typeface="Arial" charset="0"/>
              </a:rPr>
              <a:t>Pflegekurse</a:t>
            </a:r>
            <a:endParaRPr lang="de-DE" dirty="0">
              <a:latin typeface="Arial" charset="0"/>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4259"/>
            <a:ext cx="52482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837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8"/>
          </p:nvPr>
        </p:nvSpPr>
        <p:spPr>
          <a:xfrm>
            <a:off x="683568" y="1998628"/>
            <a:ext cx="8064896" cy="330403"/>
          </a:xfrm>
        </p:spPr>
        <p:txBody>
          <a:bodyPr/>
          <a:lstStyle/>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r>
              <a:rPr lang="de-DE" dirty="0" smtClean="0">
                <a:latin typeface="Arial" charset="0"/>
              </a:rPr>
              <a:t>Kostenübernahme von </a:t>
            </a:r>
            <a:r>
              <a:rPr lang="de-DE" b="1" dirty="0" smtClean="0">
                <a:latin typeface="Arial" charset="0"/>
              </a:rPr>
              <a:t>monatlich bis zu</a:t>
            </a:r>
            <a:r>
              <a:rPr lang="de-DE" dirty="0" smtClean="0">
                <a:latin typeface="Arial" charset="0"/>
              </a:rPr>
              <a:t> </a:t>
            </a:r>
            <a:r>
              <a:rPr lang="de-DE" b="1" dirty="0" smtClean="0">
                <a:latin typeface="Arial" charset="0"/>
              </a:rPr>
              <a:t>40 € </a:t>
            </a:r>
            <a:r>
              <a:rPr lang="de-DE" dirty="0" smtClean="0">
                <a:latin typeface="Arial" charset="0"/>
              </a:rPr>
              <a:t>für zum Verbrauch bestimmte Pflegehilfsmittel.</a:t>
            </a:r>
          </a:p>
          <a:p>
            <a:pPr marL="285750" indent="-285750">
              <a:buClr>
                <a:schemeClr val="accent1">
                  <a:lumMod val="50000"/>
                </a:schemeClr>
              </a:buClr>
              <a:buFont typeface="Wingdings" panose="05000000000000000000" pitchFamily="2" charset="2"/>
              <a:buChar char="§"/>
            </a:pPr>
            <a:endParaRPr lang="de-DE" dirty="0" smtClean="0">
              <a:latin typeface="Arial" charset="0"/>
            </a:endParaRPr>
          </a:p>
          <a:p>
            <a:pPr marL="285750" indent="-285750">
              <a:buClr>
                <a:schemeClr val="accent1">
                  <a:lumMod val="50000"/>
                </a:schemeClr>
              </a:buClr>
              <a:buFont typeface="Wingdings" panose="05000000000000000000" pitchFamily="2" charset="2"/>
              <a:buChar char="§"/>
            </a:pPr>
            <a:r>
              <a:rPr lang="de-DE" b="1" dirty="0" smtClean="0">
                <a:latin typeface="Arial" charset="0"/>
              </a:rPr>
              <a:t>Das sind</a:t>
            </a:r>
            <a:r>
              <a:rPr lang="de-DE" dirty="0" smtClean="0">
                <a:latin typeface="Arial" charset="0"/>
              </a:rPr>
              <a:t>:</a:t>
            </a:r>
          </a:p>
          <a:p>
            <a:pPr marL="685800" lvl="1">
              <a:buClr>
                <a:schemeClr val="accent1">
                  <a:lumMod val="50000"/>
                </a:schemeClr>
              </a:buClr>
              <a:buFont typeface="Wingdings" panose="05000000000000000000" pitchFamily="2" charset="2"/>
              <a:buChar char="§"/>
            </a:pPr>
            <a:r>
              <a:rPr lang="de-DE" sz="1400" dirty="0" smtClean="0">
                <a:latin typeface="Arial" charset="0"/>
              </a:rPr>
              <a:t>Einmalhandschuhe, Fingerlinge</a:t>
            </a:r>
          </a:p>
          <a:p>
            <a:pPr marL="685800" lvl="1">
              <a:buClr>
                <a:schemeClr val="accent1">
                  <a:lumMod val="50000"/>
                </a:schemeClr>
              </a:buClr>
              <a:buFont typeface="Wingdings" panose="05000000000000000000" pitchFamily="2" charset="2"/>
              <a:buChar char="§"/>
            </a:pPr>
            <a:r>
              <a:rPr lang="de-DE" sz="1400" dirty="0" smtClean="0">
                <a:latin typeface="Arial" charset="0"/>
              </a:rPr>
              <a:t>Bettschutzeinlagen</a:t>
            </a:r>
          </a:p>
          <a:p>
            <a:pPr marL="685800" lvl="1">
              <a:buClr>
                <a:schemeClr val="accent1">
                  <a:lumMod val="50000"/>
                </a:schemeClr>
              </a:buClr>
              <a:buFont typeface="Wingdings" panose="05000000000000000000" pitchFamily="2" charset="2"/>
              <a:buChar char="§"/>
            </a:pPr>
            <a:r>
              <a:rPr lang="de-DE" sz="1400" dirty="0" smtClean="0">
                <a:latin typeface="Arial" charset="0"/>
              </a:rPr>
              <a:t>Mundschutz, Schutzschürzen</a:t>
            </a:r>
          </a:p>
          <a:p>
            <a:pPr marL="685800" lvl="1">
              <a:buClr>
                <a:schemeClr val="accent1">
                  <a:lumMod val="50000"/>
                </a:schemeClr>
              </a:buClr>
              <a:buFont typeface="Wingdings" panose="05000000000000000000" pitchFamily="2" charset="2"/>
              <a:buChar char="§"/>
            </a:pPr>
            <a:r>
              <a:rPr lang="de-DE" sz="1400" dirty="0" smtClean="0">
                <a:latin typeface="Arial" charset="0"/>
              </a:rPr>
              <a:t>Desinfektionsmittel</a:t>
            </a:r>
          </a:p>
          <a:p>
            <a:pPr marL="285750" indent="-285750">
              <a:buClr>
                <a:schemeClr val="accent1">
                  <a:lumMod val="50000"/>
                </a:schemeClr>
              </a:buClr>
              <a:buFont typeface="Wingdings" panose="05000000000000000000" pitchFamily="2" charset="2"/>
              <a:buChar char="§"/>
            </a:pPr>
            <a:endParaRPr lang="de-DE" dirty="0">
              <a:latin typeface="Arial" charset="0"/>
            </a:endParaRPr>
          </a:p>
          <a:p>
            <a:pPr marL="285750" indent="-285750">
              <a:buClr>
                <a:schemeClr val="accent1">
                  <a:lumMod val="50000"/>
                </a:schemeClr>
              </a:buClr>
              <a:buFont typeface="Wingdings" panose="05000000000000000000" pitchFamily="2" charset="2"/>
              <a:buChar char="§"/>
            </a:pPr>
            <a:endParaRPr lang="de-DE" dirty="0">
              <a:latin typeface="Arial" charset="0"/>
            </a:endParaRPr>
          </a:p>
          <a:p>
            <a:pPr marL="685800" lvl="1">
              <a:buClr>
                <a:schemeClr val="accent1">
                  <a:lumMod val="50000"/>
                </a:schemeClr>
              </a:buClr>
              <a:buFont typeface="Arial" panose="020B0604020202020204" pitchFamily="34" charset="0"/>
              <a:buChar char="•"/>
            </a:pPr>
            <a:endParaRPr lang="de-DE" sz="1400" dirty="0" smtClean="0">
              <a:latin typeface="Arial" charset="0"/>
            </a:endParaRPr>
          </a:p>
        </p:txBody>
      </p:sp>
      <p:sp>
        <p:nvSpPr>
          <p:cNvPr id="8" name="Textplatzhalter 7"/>
          <p:cNvSpPr>
            <a:spLocks noGrp="1"/>
          </p:cNvSpPr>
          <p:nvPr>
            <p:ph type="body" sz="quarter" idx="10"/>
          </p:nvPr>
        </p:nvSpPr>
        <p:spPr/>
        <p:txBody>
          <a:bodyPr/>
          <a:lstStyle/>
          <a:p>
            <a:r>
              <a:rPr lang="de-DE" dirty="0" smtClean="0">
                <a:latin typeface="Arial" charset="0"/>
                <a:cs typeface="Arial" charset="0"/>
              </a:rPr>
              <a:t>Zum Verbrauch bestimmte Pflegehilfsmittel</a:t>
            </a:r>
            <a:endParaRPr lang="de-DE" dirty="0">
              <a:latin typeface="Arial" charset="0"/>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3528392" cy="183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881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Gesetz zur Vereinbarkeit von Familie, Pflege und Beruf</a:t>
            </a:r>
            <a:endParaRPr lang="de-DE" dirty="0">
              <a:latin typeface="Arial" charset="0"/>
              <a:cs typeface="Arial" charset="0"/>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54"/>
          <a:stretch/>
        </p:blipFill>
        <p:spPr bwMode="auto">
          <a:xfrm>
            <a:off x="251520" y="838198"/>
            <a:ext cx="8270875"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436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8"/>
          </p:nvPr>
        </p:nvSpPr>
        <p:spPr>
          <a:xfrm>
            <a:off x="505412" y="5000370"/>
            <a:ext cx="6658876" cy="588869"/>
          </a:xfrm>
        </p:spPr>
        <p:txBody>
          <a:bodyPr/>
          <a:lstStyle/>
          <a:p>
            <a:r>
              <a:rPr lang="de-DE" sz="1400" dirty="0" smtClean="0">
                <a:latin typeface="Arial" charset="0"/>
              </a:rPr>
              <a:t>„Pflege ist wie ein Fluss. Mal fließt er langsam und friedlich, mal stürzt er sich </a:t>
            </a:r>
          </a:p>
          <a:p>
            <a:r>
              <a:rPr lang="de-DE" sz="1400" dirty="0" smtClean="0">
                <a:latin typeface="Arial" charset="0"/>
              </a:rPr>
              <a:t>kriegerisch durch Stromschnellen und auf seiner Reise verändert sich die </a:t>
            </a:r>
          </a:p>
          <a:p>
            <a:r>
              <a:rPr lang="de-DE" sz="1400" dirty="0" smtClean="0">
                <a:latin typeface="Arial" charset="0"/>
              </a:rPr>
              <a:t>Landschaft – immerzu.“</a:t>
            </a:r>
          </a:p>
          <a:p>
            <a:r>
              <a:rPr lang="de-DE" sz="1100" b="0" dirty="0" smtClean="0">
                <a:latin typeface="Arial" charset="0"/>
              </a:rPr>
              <a:t>- Autor unbekannt - </a:t>
            </a:r>
            <a:endParaRPr lang="de-DE" sz="1050" b="0" dirty="0">
              <a:latin typeface="Arial" charset="0"/>
            </a:endParaRPr>
          </a:p>
          <a:p>
            <a:endParaRPr lang="de-DE" dirty="0"/>
          </a:p>
        </p:txBody>
      </p:sp>
      <p:sp>
        <p:nvSpPr>
          <p:cNvPr id="3" name="Textplatzhalter 2"/>
          <p:cNvSpPr>
            <a:spLocks noGrp="1"/>
          </p:cNvSpPr>
          <p:nvPr>
            <p:ph type="body" sz="quarter" idx="10"/>
          </p:nvPr>
        </p:nvSpPr>
        <p:spPr/>
        <p:txBody>
          <a:bodyPr/>
          <a:lstStyle/>
          <a:p>
            <a:r>
              <a:rPr lang="de-DE" dirty="0" smtClean="0">
                <a:latin typeface="Arial" charset="0"/>
                <a:cs typeface="Arial" charset="0"/>
              </a:rPr>
              <a:t>Fazit</a:t>
            </a:r>
            <a:endParaRPr lang="de-DE" dirty="0">
              <a:latin typeface="Arial" charset="0"/>
              <a:cs typeface="Arial"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798620"/>
            <a:ext cx="6809110" cy="261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113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307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de-DE" dirty="0" smtClean="0">
                <a:latin typeface="Arial" charset="0"/>
                <a:cs typeface="Arial" charset="0"/>
              </a:rPr>
              <a:t>Pflegeversicherung</a:t>
            </a:r>
            <a:endParaRPr lang="de-DE" dirty="0">
              <a:latin typeface="Arial" charset="0"/>
              <a:cs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5121275" cy="19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Inhalt"/>
          <p:cNvSpPr txBox="1">
            <a:spLocks/>
          </p:cNvSpPr>
          <p:nvPr/>
        </p:nvSpPr>
        <p:spPr bwMode="gray">
          <a:xfrm>
            <a:off x="227089" y="3307024"/>
            <a:ext cx="8784458" cy="3362336"/>
          </a:xfrm>
          <a:prstGeom prst="rect">
            <a:avLst/>
          </a:prstGeom>
        </p:spPr>
        <p:txBody>
          <a:bodyPr vert="horz" lIns="0" tIns="0" rIns="0" bIns="0" rtlCol="0">
            <a:noAutofit/>
          </a:bodyPr>
          <a:lstStyle>
            <a:lvl1pPr marL="270000" indent="-270000" algn="l" defTabSz="914400" rtl="0" eaLnBrk="1" latinLnBrk="0" hangingPunct="1">
              <a:lnSpc>
                <a:spcPct val="9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70000" marR="0" lvl="0" indent="-270000" algn="l" defTabSz="914400" rtl="0" eaLnBrk="1" fontAlgn="auto" latinLnBrk="0" hangingPunct="1">
              <a:lnSpc>
                <a:spcPct val="90000"/>
              </a:lnSpc>
              <a:spcBef>
                <a:spcPts val="0"/>
              </a:spcBef>
              <a:spcAft>
                <a:spcPts val="1000"/>
              </a:spcAft>
              <a:buClr>
                <a:srgbClr val="92D050"/>
              </a:buClr>
              <a:buSzTx/>
              <a:buFont typeface="Wingdings" panose="05000000000000000000" pitchFamily="2" charset="2"/>
              <a:buChar char="§"/>
              <a:tabLst/>
              <a:defRPr/>
            </a:pPr>
            <a:r>
              <a:rPr lang="de-DE" dirty="0" smtClean="0">
                <a:solidFill>
                  <a:sysClr val="windowText" lastClr="000000"/>
                </a:solidFill>
                <a:latin typeface="Arial"/>
              </a:rPr>
              <a:t>S</a:t>
            </a:r>
            <a:r>
              <a:rPr kumimoji="0" lang="de-DE" sz="1600" b="0" i="0" u="none" strike="noStrike" kern="1200" cap="none" spc="0" normalizeH="0" baseline="0" noProof="0" dirty="0" err="1" smtClean="0">
                <a:ln>
                  <a:noFill/>
                </a:ln>
                <a:solidFill>
                  <a:sysClr val="windowText" lastClr="000000"/>
                </a:solidFill>
                <a:effectLst/>
                <a:uLnTx/>
                <a:uFillTx/>
                <a:latin typeface="Arial"/>
                <a:ea typeface="+mn-ea"/>
                <a:cs typeface="+mn-cs"/>
              </a:rPr>
              <a:t>oziale</a:t>
            </a:r>
            <a:r>
              <a:rPr kumimoji="0" lang="de-DE" sz="1600" b="0" i="0" u="none" strike="noStrike" kern="1200" cap="none" spc="0" normalizeH="0" baseline="0" noProof="0" dirty="0" smtClean="0">
                <a:ln>
                  <a:noFill/>
                </a:ln>
                <a:solidFill>
                  <a:sysClr val="windowText" lastClr="000000"/>
                </a:solidFill>
                <a:effectLst/>
                <a:uLnTx/>
                <a:uFillTx/>
                <a:latin typeface="Arial"/>
                <a:ea typeface="+mn-ea"/>
                <a:cs typeface="+mn-cs"/>
              </a:rPr>
              <a:t> </a:t>
            </a:r>
            <a:r>
              <a:rPr kumimoji="0" lang="de-DE" sz="1600" b="0" i="0" u="none" strike="noStrike" kern="1200" cap="none" spc="0" normalizeH="0" baseline="0" noProof="0" dirty="0" smtClean="0">
                <a:ln>
                  <a:noFill/>
                </a:ln>
                <a:solidFill>
                  <a:sysClr val="windowText" lastClr="000000"/>
                </a:solidFill>
                <a:effectLst/>
                <a:uLnTx/>
                <a:uFillTx/>
                <a:latin typeface="Arial"/>
                <a:ea typeface="+mn-ea"/>
                <a:cs typeface="+mn-cs"/>
              </a:rPr>
              <a:t>Pflege </a:t>
            </a:r>
            <a:r>
              <a:rPr kumimoji="0" lang="de-DE" sz="1600" b="0" i="0" u="none" strike="noStrike" kern="1200" cap="none" spc="0" normalizeH="0" baseline="0" noProof="0" dirty="0" smtClean="0">
                <a:ln>
                  <a:noFill/>
                </a:ln>
                <a:solidFill>
                  <a:sysClr val="windowText" lastClr="000000"/>
                </a:solidFill>
                <a:effectLst/>
                <a:uLnTx/>
                <a:uFillTx/>
                <a:latin typeface="Arial"/>
                <a:ea typeface="+mn-ea"/>
                <a:cs typeface="Arial" pitchFamily="34" charset="0"/>
              </a:rPr>
              <a:t>eine Grundsicherung in Form von </a:t>
            </a:r>
            <a:r>
              <a:rPr kumimoji="0" lang="de-DE" sz="1600" b="1" i="0" u="none" strike="noStrike" kern="1200" cap="none" spc="0" normalizeH="0" baseline="0" noProof="0" dirty="0" smtClean="0">
                <a:ln>
                  <a:noFill/>
                </a:ln>
                <a:solidFill>
                  <a:sysClr val="windowText" lastClr="000000"/>
                </a:solidFill>
                <a:effectLst/>
                <a:uLnTx/>
                <a:uFillTx/>
                <a:latin typeface="Arial"/>
                <a:ea typeface="+mn-ea"/>
                <a:cs typeface="Arial" pitchFamily="34" charset="0"/>
              </a:rPr>
              <a:t>unterstützenden Hilfeleistungen</a:t>
            </a:r>
            <a:r>
              <a:rPr kumimoji="0" lang="de-DE" sz="1600" i="0" u="none" strike="noStrike" kern="1200" cap="none" spc="0" normalizeH="0" baseline="0" noProof="0" dirty="0" smtClean="0">
                <a:ln>
                  <a:noFill/>
                </a:ln>
                <a:solidFill>
                  <a:sysClr val="windowText" lastClr="000000"/>
                </a:solidFill>
                <a:effectLst/>
                <a:uLnTx/>
                <a:uFillTx/>
                <a:latin typeface="Arial"/>
                <a:ea typeface="+mn-ea"/>
                <a:cs typeface="Arial" pitchFamily="34" charset="0"/>
              </a:rPr>
              <a:t>.</a:t>
            </a:r>
          </a:p>
          <a:p>
            <a:pPr marL="270000" marR="0" lvl="0" indent="-270000" algn="l" defTabSz="914400" rtl="0" eaLnBrk="1" fontAlgn="auto" latinLnBrk="0" hangingPunct="1">
              <a:lnSpc>
                <a:spcPct val="90000"/>
              </a:lnSpc>
              <a:spcBef>
                <a:spcPts val="0"/>
              </a:spcBef>
              <a:spcAft>
                <a:spcPts val="1000"/>
              </a:spcAft>
              <a:buClr>
                <a:srgbClr val="92D050"/>
              </a:buClr>
              <a:buSzTx/>
              <a:buFont typeface="Wingdings" panose="05000000000000000000" pitchFamily="2" charset="2"/>
              <a:buChar char="§"/>
              <a:tabLst/>
              <a:defRPr/>
            </a:pPr>
            <a:r>
              <a:rPr kumimoji="0" lang="de-DE" sz="1600" b="1" i="0" u="none" strike="noStrike" kern="1200" cap="none" spc="0" normalizeH="0" baseline="0" noProof="0" dirty="0" smtClean="0">
                <a:ln>
                  <a:noFill/>
                </a:ln>
                <a:solidFill>
                  <a:sysClr val="windowText" lastClr="000000"/>
                </a:solidFill>
                <a:effectLst/>
                <a:uLnTx/>
                <a:uFillTx/>
                <a:latin typeface="Arial"/>
                <a:ea typeface="+mn-ea"/>
                <a:cs typeface="Arial" pitchFamily="34" charset="0"/>
              </a:rPr>
              <a:t>Eigenleistungen</a:t>
            </a:r>
            <a:r>
              <a:rPr kumimoji="0" lang="de-DE" sz="1600" b="0" i="0" u="none" strike="noStrike" kern="1200" cap="none" spc="0" normalizeH="0" baseline="0" noProof="0" dirty="0" smtClean="0">
                <a:ln>
                  <a:noFill/>
                </a:ln>
                <a:solidFill>
                  <a:sysClr val="windowText" lastClr="000000"/>
                </a:solidFill>
                <a:effectLst/>
                <a:uLnTx/>
                <a:uFillTx/>
                <a:latin typeface="Arial"/>
                <a:ea typeface="+mn-ea"/>
                <a:cs typeface="Arial" pitchFamily="34" charset="0"/>
              </a:rPr>
              <a:t> der Versicherten sind notwendig.</a:t>
            </a:r>
            <a:endParaRPr kumimoji="0" lang="de-DE" sz="16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270000" marR="0" lvl="0" indent="-270000" algn="l" defTabSz="914400" rtl="0" eaLnBrk="1" fontAlgn="auto" latinLnBrk="0" hangingPunct="1">
              <a:lnSpc>
                <a:spcPct val="90000"/>
              </a:lnSpc>
              <a:spcBef>
                <a:spcPts val="0"/>
              </a:spcBef>
              <a:spcAft>
                <a:spcPts val="1000"/>
              </a:spcAft>
              <a:buClr>
                <a:srgbClr val="92D050"/>
              </a:buClr>
              <a:buSzTx/>
              <a:buFont typeface="Wingdings" panose="05000000000000000000" pitchFamily="2" charset="2"/>
              <a:buChar char="§"/>
              <a:tabLst/>
              <a:defRPr/>
            </a:pPr>
            <a:endParaRPr kumimoji="0" lang="de-DE" sz="1600" b="0" i="0" u="none" strike="noStrike" kern="1200" cap="none" spc="0" normalizeH="0" baseline="0" noProof="0" dirty="0" smtClean="0">
              <a:ln>
                <a:noFill/>
              </a:ln>
              <a:solidFill>
                <a:sysClr val="windowText" lastClr="000000"/>
              </a:solidFill>
              <a:effectLst/>
              <a:uLnTx/>
              <a:uFillTx/>
              <a:latin typeface="Arial"/>
              <a:ea typeface="+mn-ea"/>
              <a:cs typeface="Arial" pitchFamily="34" charset="0"/>
            </a:endParaRPr>
          </a:p>
          <a:p>
            <a:pPr marL="0" marR="0" lvl="0" indent="0" algn="l" defTabSz="914400" rtl="0" eaLnBrk="1" fontAlgn="auto" latinLnBrk="0" hangingPunct="1">
              <a:lnSpc>
                <a:spcPct val="90000"/>
              </a:lnSpc>
              <a:spcBef>
                <a:spcPts val="0"/>
              </a:spcBef>
              <a:spcAft>
                <a:spcPts val="10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60350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9"/>
          </p:nvPr>
        </p:nvSpPr>
        <p:spPr>
          <a:xfrm>
            <a:off x="395536" y="2996952"/>
            <a:ext cx="7920880" cy="2134037"/>
          </a:xfrm>
        </p:spPr>
        <p:txBody>
          <a:bodyPr/>
          <a:lstStyle/>
          <a:p>
            <a:pPr marL="287338" indent="-287338">
              <a:spcBef>
                <a:spcPct val="50000"/>
              </a:spcBef>
            </a:pPr>
            <a:r>
              <a:rPr lang="de-DE" sz="1600" dirty="0">
                <a:latin typeface="Arial" charset="0"/>
              </a:rPr>
              <a:t>Pflegebedürftig im </a:t>
            </a:r>
            <a:r>
              <a:rPr lang="de-DE" sz="1600" b="1" dirty="0">
                <a:latin typeface="Arial" charset="0"/>
              </a:rPr>
              <a:t>Sinne des Gesetzes </a:t>
            </a:r>
            <a:r>
              <a:rPr lang="de-DE" sz="1600" dirty="0">
                <a:latin typeface="Arial" charset="0"/>
              </a:rPr>
              <a:t>sind Menschen, </a:t>
            </a:r>
            <a:r>
              <a:rPr lang="de-DE" sz="1600" dirty="0" smtClean="0">
                <a:latin typeface="Arial" charset="0"/>
              </a:rPr>
              <a:t>die</a:t>
            </a:r>
          </a:p>
          <a:p>
            <a:pPr marL="1205322" lvl="2" indent="-287338">
              <a:spcBef>
                <a:spcPct val="50000"/>
              </a:spcBef>
              <a:buClr>
                <a:schemeClr val="accent1">
                  <a:lumMod val="50000"/>
                </a:schemeClr>
              </a:buClr>
            </a:pPr>
            <a:r>
              <a:rPr lang="de-DE" sz="1600" dirty="0">
                <a:latin typeface="Arial" charset="0"/>
              </a:rPr>
              <a:t>g</a:t>
            </a:r>
            <a:r>
              <a:rPr lang="de-DE" sz="1600" dirty="0" smtClean="0">
                <a:latin typeface="Arial" charset="0"/>
              </a:rPr>
              <a:t>esundheitlich bedingte </a:t>
            </a:r>
            <a:r>
              <a:rPr lang="de-DE" sz="1600" b="1" dirty="0" smtClean="0">
                <a:latin typeface="Arial" charset="0"/>
              </a:rPr>
              <a:t>Beeinträchtigungen der Selbstständigkeit </a:t>
            </a:r>
            <a:r>
              <a:rPr lang="de-DE" sz="1600" dirty="0" smtClean="0">
                <a:latin typeface="Arial" charset="0"/>
              </a:rPr>
              <a:t>oder der Fähigkeit aufweisen und deshalb der </a:t>
            </a:r>
            <a:r>
              <a:rPr lang="de-DE" sz="1600" b="1" dirty="0" smtClean="0">
                <a:latin typeface="Arial" charset="0"/>
              </a:rPr>
              <a:t>Hilfe</a:t>
            </a:r>
            <a:r>
              <a:rPr lang="de-DE" sz="1600" dirty="0" smtClean="0">
                <a:latin typeface="Arial" charset="0"/>
              </a:rPr>
              <a:t> durch andere bedürfen.</a:t>
            </a:r>
            <a:endParaRPr lang="de-DE" sz="1600" dirty="0">
              <a:latin typeface="Arial" charset="0"/>
            </a:endParaRPr>
          </a:p>
          <a:p>
            <a:pPr marL="1205322" lvl="2" indent="-287338">
              <a:spcBef>
                <a:spcPct val="50000"/>
              </a:spcBef>
              <a:buClr>
                <a:schemeClr val="accent1">
                  <a:lumMod val="50000"/>
                </a:schemeClr>
              </a:buClr>
            </a:pPr>
            <a:r>
              <a:rPr lang="de-DE" sz="1600" dirty="0" smtClean="0">
                <a:latin typeface="Arial" charset="0"/>
              </a:rPr>
              <a:t>ihre körperlichen, kognitiven oder psychischen Beeinträchtigungen oder gesundheitlich bedingten Belastungen </a:t>
            </a:r>
            <a:r>
              <a:rPr lang="de-DE" sz="1600" b="1" dirty="0" smtClean="0">
                <a:latin typeface="Arial" charset="0"/>
              </a:rPr>
              <a:t>nicht selbstständig kompensieren</a:t>
            </a:r>
            <a:r>
              <a:rPr lang="de-DE" sz="1600" dirty="0" smtClean="0">
                <a:latin typeface="Arial" charset="0"/>
              </a:rPr>
              <a:t> oder bewältigen können.</a:t>
            </a:r>
            <a:endParaRPr lang="de-DE" sz="1600" dirty="0">
              <a:latin typeface="Arial" charset="0"/>
            </a:endParaRPr>
          </a:p>
          <a:p>
            <a:pPr marL="287338" indent="-287338">
              <a:spcBef>
                <a:spcPct val="50000"/>
              </a:spcBef>
              <a:buClr>
                <a:schemeClr val="accent1">
                  <a:lumMod val="50000"/>
                </a:schemeClr>
              </a:buClr>
            </a:pPr>
            <a:r>
              <a:rPr lang="de-DE" sz="1600" dirty="0" smtClean="0">
                <a:latin typeface="Arial" charset="0"/>
              </a:rPr>
              <a:t>Die Pflegebedürftigkeit muss </a:t>
            </a:r>
            <a:r>
              <a:rPr lang="de-DE" sz="1600" b="1" dirty="0" smtClean="0">
                <a:latin typeface="Arial" charset="0"/>
              </a:rPr>
              <a:t>auf </a:t>
            </a:r>
            <a:r>
              <a:rPr lang="de-DE" sz="1600" b="1" dirty="0">
                <a:latin typeface="Arial" charset="0"/>
              </a:rPr>
              <a:t>Dauer</a:t>
            </a:r>
            <a:r>
              <a:rPr lang="de-DE" sz="1600" dirty="0">
                <a:latin typeface="Arial" charset="0"/>
              </a:rPr>
              <a:t>, voraussichtlich für </a:t>
            </a:r>
            <a:r>
              <a:rPr lang="de-DE" sz="1600" dirty="0" smtClean="0">
                <a:latin typeface="Arial" charset="0"/>
              </a:rPr>
              <a:t>mindestens 6 Monate und mit einem </a:t>
            </a:r>
            <a:r>
              <a:rPr lang="de-DE" sz="1600" b="1" dirty="0" smtClean="0">
                <a:latin typeface="Arial" charset="0"/>
              </a:rPr>
              <a:t>Mindestschweregrad</a:t>
            </a:r>
            <a:r>
              <a:rPr lang="de-DE" sz="1600" dirty="0" smtClean="0">
                <a:latin typeface="Arial" charset="0"/>
              </a:rPr>
              <a:t> bestehen.</a:t>
            </a:r>
          </a:p>
          <a:p>
            <a:pPr marL="287338" indent="-287338">
              <a:spcBef>
                <a:spcPct val="50000"/>
              </a:spcBef>
              <a:buClr>
                <a:schemeClr val="accent1">
                  <a:lumMod val="50000"/>
                </a:schemeClr>
              </a:buClr>
            </a:pPr>
            <a:r>
              <a:rPr lang="de-DE" sz="1600" b="1" dirty="0" smtClean="0">
                <a:latin typeface="Arial" charset="0"/>
              </a:rPr>
              <a:t>Weitere Aspekte </a:t>
            </a:r>
            <a:r>
              <a:rPr lang="de-DE" sz="1600" dirty="0" smtClean="0">
                <a:latin typeface="Arial" charset="0"/>
              </a:rPr>
              <a:t>bei </a:t>
            </a:r>
            <a:r>
              <a:rPr lang="de-DE" sz="1600" dirty="0">
                <a:latin typeface="Arial" charset="0"/>
              </a:rPr>
              <a:t>der Begutachtung: beispielsweise kommunikative Fähigkeiten oder die Gestaltung des Alltagslebens und sozialer Kontakte </a:t>
            </a:r>
            <a:r>
              <a:rPr lang="de-DE" sz="1600" dirty="0" smtClean="0">
                <a:latin typeface="Arial" charset="0"/>
              </a:rPr>
              <a:t>                bessere Bewertung des Einzelfalles.</a:t>
            </a:r>
          </a:p>
          <a:p>
            <a:pPr marL="1205322" lvl="2" indent="-287338">
              <a:spcBef>
                <a:spcPct val="50000"/>
              </a:spcBef>
              <a:buClr>
                <a:schemeClr val="accent1">
                  <a:lumMod val="50000"/>
                </a:schemeClr>
              </a:buClr>
            </a:pPr>
            <a:endParaRPr lang="de-DE" sz="1600" dirty="0">
              <a:latin typeface="Arial" charset="0"/>
            </a:endParaRPr>
          </a:p>
          <a:p>
            <a:pPr marL="517934" lvl="1" indent="0">
              <a:spcBef>
                <a:spcPct val="50000"/>
              </a:spcBef>
              <a:buNone/>
            </a:pPr>
            <a:endParaRPr lang="de-DE" sz="2000" dirty="0">
              <a:latin typeface="Arial" charset="0"/>
            </a:endParaRPr>
          </a:p>
        </p:txBody>
      </p:sp>
      <p:sp>
        <p:nvSpPr>
          <p:cNvPr id="6" name="Textplatzhalter 5"/>
          <p:cNvSpPr>
            <a:spLocks noGrp="1"/>
          </p:cNvSpPr>
          <p:nvPr>
            <p:ph type="body" sz="quarter" idx="10"/>
          </p:nvPr>
        </p:nvSpPr>
        <p:spPr/>
        <p:txBody>
          <a:bodyPr/>
          <a:lstStyle/>
          <a:p>
            <a:r>
              <a:rPr lang="de-DE" dirty="0" smtClean="0">
                <a:latin typeface="Arial" charset="0"/>
                <a:cs typeface="Arial" charset="0"/>
              </a:rPr>
              <a:t>Begriff der Pflegebedürftigkeit</a:t>
            </a:r>
            <a:endParaRPr lang="de-DE" dirty="0">
              <a:latin typeface="Arial" charset="0"/>
              <a:cs typeface="Arial"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58" y="908720"/>
            <a:ext cx="5121275" cy="19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feil nach rechts 4"/>
          <p:cNvSpPr/>
          <p:nvPr/>
        </p:nvSpPr>
        <p:spPr>
          <a:xfrm>
            <a:off x="6408296" y="5997224"/>
            <a:ext cx="360040" cy="144016"/>
          </a:xfrm>
          <a:prstGeom prst="rightArrow">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083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p:txBody>
          <a:bodyPr/>
          <a:lstStyle/>
          <a:p>
            <a:r>
              <a:rPr lang="de-DE" dirty="0" smtClean="0">
                <a:latin typeface="Arial" charset="0"/>
                <a:cs typeface="Arial" charset="0"/>
              </a:rPr>
              <a:t>Vom Antrag bis zur Leistung</a:t>
            </a:r>
            <a:endParaRPr lang="de-DE" dirty="0">
              <a:latin typeface="Arial" charset="0"/>
              <a:cs typeface="Arial" charset="0"/>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923" r="4045"/>
          <a:stretch/>
        </p:blipFill>
        <p:spPr bwMode="auto">
          <a:xfrm>
            <a:off x="799728" y="1268760"/>
            <a:ext cx="6580584"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592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9"/>
          </p:nvPr>
        </p:nvSpPr>
        <p:spPr/>
        <p:txBody>
          <a:bodyPr/>
          <a:lstStyle/>
          <a:p>
            <a:r>
              <a:rPr lang="de-DE" dirty="0"/>
              <a:t>2</a:t>
            </a:r>
          </a:p>
        </p:txBody>
      </p:sp>
      <p:sp>
        <p:nvSpPr>
          <p:cNvPr id="3" name="Textplatzhalter 2"/>
          <p:cNvSpPr>
            <a:spLocks noGrp="1"/>
          </p:cNvSpPr>
          <p:nvPr>
            <p:ph type="body" sz="quarter" idx="22"/>
          </p:nvPr>
        </p:nvSpPr>
        <p:spPr/>
        <p:txBody>
          <a:bodyPr/>
          <a:lstStyle/>
          <a:p>
            <a:r>
              <a:rPr lang="de-DE" dirty="0" smtClean="0"/>
              <a:t>Bewertung der Pflegebedürftigkeit</a:t>
            </a:r>
            <a:endParaRPr lang="de-DE" dirty="0"/>
          </a:p>
        </p:txBody>
      </p:sp>
    </p:spTree>
    <p:extLst>
      <p:ext uri="{BB962C8B-B14F-4D97-AF65-F5344CB8AC3E}">
        <p14:creationId xmlns:p14="http://schemas.microsoft.com/office/powerpoint/2010/main" val="29786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grpSp>
        <p:nvGrpSpPr>
          <p:cNvPr id="6" name="Gruppieren 5"/>
          <p:cNvGrpSpPr/>
          <p:nvPr/>
        </p:nvGrpSpPr>
        <p:grpSpPr>
          <a:xfrm>
            <a:off x="395536" y="866353"/>
            <a:ext cx="5400675" cy="5514975"/>
            <a:chOff x="395536" y="866353"/>
            <a:chExt cx="5400675" cy="5514975"/>
          </a:xfrm>
        </p:grpSpPr>
        <p:pic>
          <p:nvPicPr>
            <p:cNvPr id="1034" name="Picture 10" descr="http://www.aok-gesundheitspartner.de/imperia/md/gpp/bund/pflege/pflegebed%C3%BCrfigkeit/module_uebersic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66353"/>
              <a:ext cx="5400675" cy="55149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88" t="7081" r="4203" b="5876"/>
            <a:stretch/>
          </p:blipFill>
          <p:spPr bwMode="auto">
            <a:xfrm>
              <a:off x="2380485" y="3008004"/>
              <a:ext cx="1430775" cy="123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hteck 4"/>
          <p:cNvSpPr/>
          <p:nvPr/>
        </p:nvSpPr>
        <p:spPr>
          <a:xfrm>
            <a:off x="5868144" y="836712"/>
            <a:ext cx="3024336" cy="5853910"/>
          </a:xfrm>
          <a:prstGeom prst="rect">
            <a:avLst/>
          </a:prstGeom>
        </p:spPr>
        <p:txBody>
          <a:bodyPr wrap="square">
            <a:spAutoFit/>
          </a:bodyPr>
          <a:lstStyle/>
          <a:p>
            <a:pPr marL="285750" indent="-285750">
              <a:spcBef>
                <a:spcPct val="20000"/>
              </a:spcBef>
              <a:buClr>
                <a:srgbClr val="CFE8B5">
                  <a:lumMod val="50000"/>
                </a:srgbClr>
              </a:buClr>
              <a:buFont typeface="Wingdings" panose="05000000000000000000" pitchFamily="2" charset="2"/>
              <a:buChar char="§"/>
            </a:pPr>
            <a:r>
              <a:rPr lang="de-DE" sz="1600" b="1" dirty="0">
                <a:solidFill>
                  <a:prstClr val="black"/>
                </a:solidFill>
              </a:rPr>
              <a:t>Körper, Psyche, soziales Umfeld </a:t>
            </a:r>
            <a:r>
              <a:rPr lang="de-DE" sz="1600" dirty="0">
                <a:solidFill>
                  <a:prstClr val="black"/>
                </a:solidFill>
              </a:rPr>
              <a:t>– das neue Begutachtungsinstrument erfasst den</a:t>
            </a:r>
            <a:r>
              <a:rPr lang="de-DE" sz="1600" b="1" dirty="0">
                <a:solidFill>
                  <a:prstClr val="black"/>
                </a:solidFill>
              </a:rPr>
              <a:t> Menschen als Ganzes</a:t>
            </a:r>
            <a:r>
              <a:rPr lang="de-DE" sz="1600" b="1" dirty="0" smtClean="0">
                <a:solidFill>
                  <a:prstClr val="black"/>
                </a:solidFill>
              </a:rPr>
              <a:t>.</a:t>
            </a:r>
          </a:p>
          <a:p>
            <a:pPr marL="285750" indent="-285750">
              <a:spcBef>
                <a:spcPct val="20000"/>
              </a:spcBef>
              <a:buClr>
                <a:srgbClr val="CFE8B5">
                  <a:lumMod val="50000"/>
                </a:srgbClr>
              </a:buClr>
              <a:buFont typeface="Wingdings" panose="05000000000000000000" pitchFamily="2" charset="2"/>
              <a:buChar char="§"/>
            </a:pPr>
            <a:endParaRPr lang="de-DE" sz="1600" b="1" dirty="0">
              <a:solidFill>
                <a:prstClr val="black"/>
              </a:solidFill>
            </a:endParaRPr>
          </a:p>
          <a:p>
            <a:pPr marL="285750" indent="-285750">
              <a:spcBef>
                <a:spcPct val="20000"/>
              </a:spcBef>
              <a:buClr>
                <a:srgbClr val="CFE8B5">
                  <a:lumMod val="50000"/>
                </a:srgbClr>
              </a:buClr>
              <a:buFont typeface="Wingdings" panose="05000000000000000000" pitchFamily="2" charset="2"/>
              <a:buChar char="§"/>
            </a:pPr>
            <a:r>
              <a:rPr lang="de-DE" sz="1600" b="1" dirty="0" smtClean="0">
                <a:solidFill>
                  <a:prstClr val="black"/>
                </a:solidFill>
              </a:rPr>
              <a:t>Der Gutachter </a:t>
            </a:r>
            <a:r>
              <a:rPr lang="de-DE" sz="1600" dirty="0" smtClean="0">
                <a:solidFill>
                  <a:srgbClr val="000000"/>
                </a:solidFill>
                <a:cs typeface="Arial" pitchFamily="34" charset="0"/>
              </a:rPr>
              <a:t>bewertet </a:t>
            </a:r>
            <a:r>
              <a:rPr lang="de-DE" sz="1600" dirty="0">
                <a:solidFill>
                  <a:srgbClr val="000000"/>
                </a:solidFill>
                <a:cs typeface="Arial" pitchFamily="34" charset="0"/>
              </a:rPr>
              <a:t>in allen Bereichen/Modulen, </a:t>
            </a:r>
            <a:r>
              <a:rPr lang="de-DE" sz="1600" b="1" dirty="0">
                <a:solidFill>
                  <a:srgbClr val="000000"/>
                </a:solidFill>
                <a:cs typeface="Arial" pitchFamily="34" charset="0"/>
              </a:rPr>
              <a:t>wie selbstständig </a:t>
            </a:r>
            <a:r>
              <a:rPr lang="de-DE" sz="1600" dirty="0">
                <a:solidFill>
                  <a:srgbClr val="000000"/>
                </a:solidFill>
                <a:cs typeface="Arial" pitchFamily="34" charset="0"/>
              </a:rPr>
              <a:t>der Pflegebedürftige die jeweiligen Aktivitäten umsetzen kann </a:t>
            </a:r>
            <a:endParaRPr lang="de-DE" sz="1600" b="1" dirty="0" smtClean="0">
              <a:solidFill>
                <a:prstClr val="black"/>
              </a:solidFill>
            </a:endParaRPr>
          </a:p>
          <a:p>
            <a:pPr marL="285750" indent="-285750">
              <a:spcBef>
                <a:spcPct val="20000"/>
              </a:spcBef>
              <a:buClr>
                <a:srgbClr val="CFE8B5">
                  <a:lumMod val="50000"/>
                </a:srgbClr>
              </a:buClr>
              <a:buFont typeface="Wingdings" panose="05000000000000000000" pitchFamily="2" charset="2"/>
              <a:buChar char="§"/>
            </a:pPr>
            <a:endParaRPr lang="de-DE" sz="1600" b="1" dirty="0" smtClean="0">
              <a:solidFill>
                <a:prstClr val="black"/>
              </a:solidFill>
            </a:endParaRPr>
          </a:p>
          <a:p>
            <a:pPr marL="285750" indent="-285750">
              <a:spcBef>
                <a:spcPct val="20000"/>
              </a:spcBef>
              <a:buClr>
                <a:srgbClr val="CFE8B5">
                  <a:lumMod val="50000"/>
                </a:srgbClr>
              </a:buClr>
              <a:buFont typeface="Wingdings" panose="05000000000000000000" pitchFamily="2" charset="2"/>
              <a:buChar char="§"/>
            </a:pPr>
            <a:r>
              <a:rPr lang="de-DE" sz="1600" b="1" dirty="0" smtClean="0">
                <a:solidFill>
                  <a:prstClr val="black"/>
                </a:solidFill>
              </a:rPr>
              <a:t>6 Module, verschieden gewichtet </a:t>
            </a:r>
            <a:r>
              <a:rPr lang="de-DE" sz="1600" dirty="0" smtClean="0">
                <a:solidFill>
                  <a:prstClr val="black"/>
                </a:solidFill>
              </a:rPr>
              <a:t>fügen sich zu einem Gesamtbild zusammen – dem Pflegegrad.</a:t>
            </a:r>
          </a:p>
          <a:p>
            <a:pPr marL="285750" indent="-285750">
              <a:spcBef>
                <a:spcPct val="20000"/>
              </a:spcBef>
              <a:buClr>
                <a:srgbClr val="CFE8B5">
                  <a:lumMod val="50000"/>
                </a:srgbClr>
              </a:buClr>
              <a:buFont typeface="Wingdings" panose="05000000000000000000" pitchFamily="2" charset="2"/>
              <a:buChar char="§"/>
            </a:pPr>
            <a:endParaRPr lang="de-DE" sz="1600" dirty="0" smtClean="0">
              <a:solidFill>
                <a:prstClr val="black"/>
              </a:solidFill>
            </a:endParaRPr>
          </a:p>
          <a:p>
            <a:pPr marL="285750" indent="-285750">
              <a:spcBef>
                <a:spcPct val="20000"/>
              </a:spcBef>
              <a:buClr>
                <a:srgbClr val="CFE8B5">
                  <a:lumMod val="50000"/>
                </a:srgbClr>
              </a:buClr>
              <a:buFont typeface="Wingdings" panose="05000000000000000000" pitchFamily="2" charset="2"/>
              <a:buChar char="§"/>
            </a:pPr>
            <a:r>
              <a:rPr lang="de-DE" sz="1600" dirty="0">
                <a:solidFill>
                  <a:prstClr val="black"/>
                </a:solidFill>
                <a:cs typeface="Arial" pitchFamily="34" charset="0"/>
              </a:rPr>
              <a:t>Einstufung erfolgt in </a:t>
            </a:r>
            <a:r>
              <a:rPr lang="de-DE" sz="1600" b="1" dirty="0">
                <a:solidFill>
                  <a:prstClr val="black"/>
                </a:solidFill>
                <a:cs typeface="Arial" pitchFamily="34" charset="0"/>
              </a:rPr>
              <a:t>5 Pflegegraden</a:t>
            </a:r>
            <a:r>
              <a:rPr lang="de-DE" sz="1600" dirty="0">
                <a:solidFill>
                  <a:prstClr val="black"/>
                </a:solidFill>
                <a:cs typeface="Arial" pitchFamily="34" charset="0"/>
              </a:rPr>
              <a:t>.</a:t>
            </a:r>
          </a:p>
          <a:p>
            <a:pPr marL="285750" indent="-285750">
              <a:spcBef>
                <a:spcPct val="20000"/>
              </a:spcBef>
              <a:buClr>
                <a:srgbClr val="CFE8B5">
                  <a:lumMod val="50000"/>
                </a:srgbClr>
              </a:buClr>
              <a:buFont typeface="Wingdings" panose="05000000000000000000" pitchFamily="2" charset="2"/>
              <a:buChar char="§"/>
            </a:pPr>
            <a:endParaRPr lang="de-DE" sz="1600" dirty="0">
              <a:solidFill>
                <a:prstClr val="black"/>
              </a:solidFill>
              <a:cs typeface="Arial" pitchFamily="34" charset="0"/>
            </a:endParaRPr>
          </a:p>
        </p:txBody>
      </p:sp>
    </p:spTree>
    <p:extLst>
      <p:ext uri="{BB962C8B-B14F-4D97-AF65-F5344CB8AC3E}">
        <p14:creationId xmlns:p14="http://schemas.microsoft.com/office/powerpoint/2010/main" val="3649087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r>
              <a:rPr lang="de-DE" dirty="0" smtClean="0">
                <a:latin typeface="Arial" charset="0"/>
                <a:cs typeface="Arial" charset="0"/>
              </a:rPr>
              <a:t>Bewertungssystematik</a:t>
            </a:r>
            <a:endParaRPr lang="de-DE" dirty="0">
              <a:latin typeface="Arial" charset="0"/>
              <a:cs typeface="Arial" charset="0"/>
            </a:endParaRPr>
          </a:p>
        </p:txBody>
      </p:sp>
      <p:sp>
        <p:nvSpPr>
          <p:cNvPr id="5" name="Rechteck 4"/>
          <p:cNvSpPr/>
          <p:nvPr/>
        </p:nvSpPr>
        <p:spPr>
          <a:xfrm>
            <a:off x="467544" y="2636912"/>
            <a:ext cx="1944216" cy="3597908"/>
          </a:xfrm>
          <a:prstGeom prst="rect">
            <a:avLst/>
          </a:prstGeom>
        </p:spPr>
        <p:txBody>
          <a:bodyPr wrap="square">
            <a:spAutoFit/>
          </a:bodyPr>
          <a:lstStyle/>
          <a:p>
            <a:pPr>
              <a:spcBef>
                <a:spcPct val="20000"/>
              </a:spcBef>
              <a:buClr>
                <a:srgbClr val="CFE8B5">
                  <a:lumMod val="50000"/>
                </a:srgbClr>
              </a:buClr>
            </a:pPr>
            <a:r>
              <a:rPr lang="de-DE" sz="1400" b="1" dirty="0" smtClean="0">
                <a:solidFill>
                  <a:prstClr val="black"/>
                </a:solidFill>
              </a:rPr>
              <a:t>Wie selbstständig kann der Mensch</a:t>
            </a:r>
          </a:p>
          <a:p>
            <a:pPr>
              <a:spcBef>
                <a:spcPct val="20000"/>
              </a:spcBef>
              <a:buClr>
                <a:srgbClr val="CFE8B5">
                  <a:lumMod val="50000"/>
                </a:srgbClr>
              </a:buClr>
            </a:pPr>
            <a:endParaRPr lang="de-DE" sz="1400" b="1" dirty="0" smtClean="0">
              <a:solidFill>
                <a:prstClr val="black"/>
              </a:solidFill>
            </a:endParaRPr>
          </a:p>
          <a:p>
            <a:pPr marL="285750" indent="-285750">
              <a:spcBef>
                <a:spcPct val="20000"/>
              </a:spcBef>
              <a:buClr>
                <a:srgbClr val="CFE8B5">
                  <a:lumMod val="50000"/>
                </a:srgbClr>
              </a:buClr>
              <a:buFont typeface="Wingdings" panose="05000000000000000000" pitchFamily="2" charset="2"/>
              <a:buChar char="§"/>
            </a:pPr>
            <a:r>
              <a:rPr lang="de-DE" sz="1200" dirty="0">
                <a:solidFill>
                  <a:prstClr val="black"/>
                </a:solidFill>
              </a:rPr>
              <a:t>e</a:t>
            </a:r>
            <a:r>
              <a:rPr lang="de-DE" sz="1200" dirty="0" smtClean="0">
                <a:solidFill>
                  <a:prstClr val="black"/>
                </a:solidFill>
              </a:rPr>
              <a:t>ine Haltung einnehmen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eine Haltung wechseln</a:t>
            </a:r>
          </a:p>
          <a:p>
            <a:pPr marL="285750" indent="-285750">
              <a:spcBef>
                <a:spcPct val="20000"/>
              </a:spcBef>
              <a:buClr>
                <a:srgbClr val="CFE8B5">
                  <a:lumMod val="50000"/>
                </a:srgbClr>
              </a:buClr>
              <a:buFont typeface="Wingdings" panose="05000000000000000000" pitchFamily="2" charset="2"/>
              <a:buChar char="§"/>
            </a:pPr>
            <a:r>
              <a:rPr lang="de-DE" sz="1200" dirty="0" smtClean="0">
                <a:solidFill>
                  <a:prstClr val="black"/>
                </a:solidFill>
                <a:cs typeface="Arial" pitchFamily="34" charset="0"/>
              </a:rPr>
              <a:t>sich fortbewegen?</a:t>
            </a:r>
          </a:p>
          <a:p>
            <a:pPr>
              <a:spcBef>
                <a:spcPct val="20000"/>
              </a:spcBef>
              <a:buClr>
                <a:srgbClr val="CFE8B5">
                  <a:lumMod val="50000"/>
                </a:srgbClr>
              </a:buClr>
            </a:pPr>
            <a:endParaRPr lang="de-DE" sz="600" dirty="0" smtClean="0">
              <a:solidFill>
                <a:prstClr val="white"/>
              </a:solidFill>
              <a:cs typeface="Arial" pitchFamily="34" charset="0"/>
            </a:endParaRPr>
          </a:p>
          <a:p>
            <a:pPr>
              <a:spcBef>
                <a:spcPct val="20000"/>
              </a:spcBef>
              <a:buClr>
                <a:srgbClr val="CFE8B5">
                  <a:lumMod val="50000"/>
                </a:srgbClr>
              </a:buClr>
            </a:pPr>
            <a:r>
              <a:rPr lang="de-DE" sz="1400" dirty="0" smtClean="0">
                <a:solidFill>
                  <a:prstClr val="black"/>
                </a:solidFill>
                <a:cs typeface="Arial" pitchFamily="34" charset="0"/>
              </a:rPr>
              <a:t>Zu beurteilen sind Aspekte wie Körperkraft, Balance und Koordination.</a:t>
            </a:r>
          </a:p>
          <a:p>
            <a:pPr algn="just">
              <a:spcBef>
                <a:spcPct val="20000"/>
              </a:spcBef>
              <a:buClr>
                <a:srgbClr val="CFE8B5">
                  <a:lumMod val="50000"/>
                </a:srgbClr>
              </a:buClr>
            </a:pPr>
            <a:endParaRPr lang="de-DE" sz="1400" dirty="0" smtClean="0">
              <a:solidFill>
                <a:prstClr val="black"/>
              </a:solidFill>
              <a:cs typeface="Arial" pitchFamily="34" charset="0"/>
            </a:endParaRPr>
          </a:p>
          <a:p>
            <a:pPr algn="just">
              <a:spcBef>
                <a:spcPct val="20000"/>
              </a:spcBef>
              <a:buClr>
                <a:srgbClr val="CFE8B5">
                  <a:lumMod val="50000"/>
                </a:srgbClr>
              </a:buClr>
            </a:pPr>
            <a:r>
              <a:rPr lang="de-DE" sz="300" dirty="0" smtClean="0">
                <a:solidFill>
                  <a:prstClr val="white"/>
                </a:solidFill>
                <a:cs typeface="Arial" pitchFamily="34" charset="0"/>
              </a:rPr>
              <a:t>g</a:t>
            </a:r>
            <a:endParaRPr lang="de-DE" sz="1200" dirty="0" smtClean="0">
              <a:solidFill>
                <a:prstClr val="white"/>
              </a:solidFill>
              <a:cs typeface="Arial" pitchFamily="34" charset="0"/>
            </a:endParaRPr>
          </a:p>
          <a:p>
            <a:pPr algn="ctr">
              <a:spcBef>
                <a:spcPct val="20000"/>
              </a:spcBef>
              <a:buClr>
                <a:srgbClr val="CFE8B5">
                  <a:lumMod val="50000"/>
                </a:srgbClr>
              </a:buClr>
            </a:pPr>
            <a:r>
              <a:rPr lang="de-DE" sz="1050" dirty="0" smtClean="0">
                <a:solidFill>
                  <a:prstClr val="black"/>
                </a:solidFill>
                <a:cs typeface="Arial" pitchFamily="34" charset="0"/>
              </a:rPr>
              <a:t>Gewichtung:</a:t>
            </a:r>
            <a:endParaRPr lang="de-DE" sz="1400" dirty="0">
              <a:solidFill>
                <a:prstClr val="black"/>
              </a:solidFill>
              <a:cs typeface="Arial" pitchFamily="34" charset="0"/>
            </a:endParaRPr>
          </a:p>
          <a:p>
            <a:pPr algn="ctr">
              <a:spcBef>
                <a:spcPct val="20000"/>
              </a:spcBef>
              <a:buClr>
                <a:srgbClr val="CFE8B5">
                  <a:lumMod val="50000"/>
                </a:srgbClr>
              </a:buClr>
            </a:pPr>
            <a:r>
              <a:rPr lang="de-DE" sz="1400" b="1" dirty="0" smtClean="0">
                <a:solidFill>
                  <a:prstClr val="black"/>
                </a:solidFill>
                <a:cs typeface="Arial" pitchFamily="34" charset="0"/>
              </a:rPr>
              <a:t>10%</a:t>
            </a:r>
            <a:endParaRPr lang="de-DE" sz="1400" b="1" dirty="0">
              <a:solidFill>
                <a:prstClr val="black"/>
              </a:solidFill>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1800200" cy="154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platzhalter 8"/>
          <p:cNvSpPr>
            <a:spLocks noGrp="1"/>
          </p:cNvSpPr>
          <p:nvPr>
            <p:ph type="body" sz="quarter" idx="13"/>
          </p:nvPr>
        </p:nvSpPr>
        <p:spPr>
          <a:xfrm>
            <a:off x="2750027" y="1196752"/>
            <a:ext cx="5854421" cy="298537"/>
          </a:xfrm>
        </p:spPr>
        <p:txBody>
          <a:bodyPr/>
          <a:lstStyle/>
          <a:p>
            <a:r>
              <a:rPr lang="de-DE" sz="1400" dirty="0" smtClean="0">
                <a:latin typeface="Arial" charset="0"/>
              </a:rPr>
              <a:t>Modul 1 - Mobilität</a:t>
            </a:r>
            <a:endParaRPr lang="de-DE" sz="1400" dirty="0"/>
          </a:p>
        </p:txBody>
      </p:sp>
      <p:sp>
        <p:nvSpPr>
          <p:cNvPr id="10" name="Textplatzhalter 8"/>
          <p:cNvSpPr>
            <a:spLocks noGrp="1"/>
          </p:cNvSpPr>
          <p:nvPr>
            <p:ph type="body" sz="quarter" idx="13"/>
          </p:nvPr>
        </p:nvSpPr>
        <p:spPr>
          <a:xfrm>
            <a:off x="2746536" y="1484784"/>
            <a:ext cx="5854421" cy="298537"/>
          </a:xfrm>
          <a:noFill/>
          <a:ln>
            <a:solidFill>
              <a:schemeClr val="bg1">
                <a:lumMod val="65000"/>
              </a:schemeClr>
            </a:solidFill>
          </a:ln>
        </p:spPr>
        <p:txBody>
          <a:bodyPr/>
          <a:lstStyle/>
          <a:p>
            <a:r>
              <a:rPr lang="de-DE" sz="1400" b="0" dirty="0" smtClean="0">
                <a:solidFill>
                  <a:schemeClr val="tx1"/>
                </a:solidFill>
                <a:latin typeface="Arial" charset="0"/>
              </a:rPr>
              <a:t>1.1 Positionswechsel im Bett</a:t>
            </a:r>
            <a:r>
              <a:rPr lang="de-DE" sz="1400" dirty="0" smtClean="0">
                <a:latin typeface="Arial" charset="0"/>
              </a:rPr>
              <a:t> Mobilität</a:t>
            </a:r>
            <a:endParaRPr lang="de-DE" sz="1400" dirty="0"/>
          </a:p>
        </p:txBody>
      </p:sp>
      <p:sp>
        <p:nvSpPr>
          <p:cNvPr id="11" name="Textplatzhalter 8"/>
          <p:cNvSpPr>
            <a:spLocks noGrp="1"/>
          </p:cNvSpPr>
          <p:nvPr>
            <p:ph type="body" sz="quarter" idx="13"/>
          </p:nvPr>
        </p:nvSpPr>
        <p:spPr>
          <a:xfrm>
            <a:off x="2750027" y="1844824"/>
            <a:ext cx="5854421" cy="298537"/>
          </a:xfrm>
          <a:noFill/>
          <a:ln>
            <a:solidFill>
              <a:schemeClr val="bg1">
                <a:lumMod val="65000"/>
              </a:schemeClr>
            </a:solidFill>
          </a:ln>
        </p:spPr>
        <p:txBody>
          <a:bodyPr/>
          <a:lstStyle/>
          <a:p>
            <a:r>
              <a:rPr lang="de-DE" sz="1400" b="0" dirty="0" smtClean="0">
                <a:solidFill>
                  <a:schemeClr val="tx1"/>
                </a:solidFill>
                <a:latin typeface="Arial" charset="0"/>
              </a:rPr>
              <a:t>1.2 Halten einer stabilen Sitzposition</a:t>
            </a:r>
            <a:endParaRPr lang="de-DE" sz="1400" dirty="0"/>
          </a:p>
        </p:txBody>
      </p:sp>
      <p:sp>
        <p:nvSpPr>
          <p:cNvPr id="12" name="Textplatzhalter 8"/>
          <p:cNvSpPr>
            <a:spLocks noGrp="1"/>
          </p:cNvSpPr>
          <p:nvPr>
            <p:ph type="body" sz="quarter" idx="13"/>
          </p:nvPr>
        </p:nvSpPr>
        <p:spPr>
          <a:xfrm>
            <a:off x="2750027" y="2204864"/>
            <a:ext cx="5854421" cy="298537"/>
          </a:xfrm>
          <a:noFill/>
          <a:ln>
            <a:solidFill>
              <a:schemeClr val="bg1">
                <a:lumMod val="65000"/>
              </a:schemeClr>
            </a:solidFill>
          </a:ln>
        </p:spPr>
        <p:txBody>
          <a:bodyPr/>
          <a:lstStyle/>
          <a:p>
            <a:r>
              <a:rPr lang="de-DE" sz="1400" b="0" dirty="0" smtClean="0">
                <a:solidFill>
                  <a:schemeClr val="tx1"/>
                </a:solidFill>
                <a:latin typeface="Arial" charset="0"/>
              </a:rPr>
              <a:t>1.3 Umsetzen</a:t>
            </a:r>
            <a:endParaRPr lang="de-DE" sz="1400" dirty="0"/>
          </a:p>
        </p:txBody>
      </p:sp>
      <p:sp>
        <p:nvSpPr>
          <p:cNvPr id="13" name="Textplatzhalter 8"/>
          <p:cNvSpPr>
            <a:spLocks noGrp="1"/>
          </p:cNvSpPr>
          <p:nvPr>
            <p:ph type="body" sz="quarter" idx="13"/>
          </p:nvPr>
        </p:nvSpPr>
        <p:spPr>
          <a:xfrm>
            <a:off x="2750027" y="2554399"/>
            <a:ext cx="5854421" cy="298537"/>
          </a:xfrm>
          <a:noFill/>
          <a:ln>
            <a:solidFill>
              <a:schemeClr val="bg1">
                <a:lumMod val="65000"/>
              </a:schemeClr>
            </a:solidFill>
          </a:ln>
        </p:spPr>
        <p:txBody>
          <a:bodyPr/>
          <a:lstStyle/>
          <a:p>
            <a:r>
              <a:rPr lang="de-DE" sz="1400" b="0" dirty="0" smtClean="0">
                <a:solidFill>
                  <a:schemeClr val="tx1"/>
                </a:solidFill>
                <a:latin typeface="Arial" charset="0"/>
              </a:rPr>
              <a:t>1.4 Fortbewegen innerhalb des Wohnbereiches</a:t>
            </a:r>
            <a:endParaRPr lang="de-DE" sz="1400" b="0" dirty="0">
              <a:solidFill>
                <a:schemeClr val="tx1"/>
              </a:solidFill>
            </a:endParaRPr>
          </a:p>
        </p:txBody>
      </p:sp>
      <p:sp>
        <p:nvSpPr>
          <p:cNvPr id="14" name="Textplatzhalter 8"/>
          <p:cNvSpPr>
            <a:spLocks noGrp="1"/>
          </p:cNvSpPr>
          <p:nvPr>
            <p:ph type="body" sz="quarter" idx="13"/>
          </p:nvPr>
        </p:nvSpPr>
        <p:spPr>
          <a:xfrm>
            <a:off x="2750027" y="2914439"/>
            <a:ext cx="5854421" cy="298537"/>
          </a:xfrm>
          <a:noFill/>
          <a:ln>
            <a:solidFill>
              <a:schemeClr val="bg1">
                <a:lumMod val="65000"/>
              </a:schemeClr>
            </a:solidFill>
          </a:ln>
        </p:spPr>
        <p:txBody>
          <a:bodyPr/>
          <a:lstStyle/>
          <a:p>
            <a:r>
              <a:rPr lang="de-DE" sz="1400" b="0" dirty="0" smtClean="0">
                <a:solidFill>
                  <a:schemeClr val="tx1"/>
                </a:solidFill>
              </a:rPr>
              <a:t>1.5 Treppensteigen</a:t>
            </a:r>
            <a:endParaRPr lang="de-DE" sz="1400" b="0" dirty="0">
              <a:solidFill>
                <a:schemeClr val="tx1"/>
              </a:solidFill>
            </a:endParaRPr>
          </a:p>
        </p:txBody>
      </p:sp>
      <p:sp>
        <p:nvSpPr>
          <p:cNvPr id="15" name="Textplatzhalter 8"/>
          <p:cNvSpPr>
            <a:spLocks noGrp="1"/>
          </p:cNvSpPr>
          <p:nvPr>
            <p:ph type="body" sz="quarter" idx="13"/>
          </p:nvPr>
        </p:nvSpPr>
        <p:spPr>
          <a:xfrm>
            <a:off x="2748050" y="4725144"/>
            <a:ext cx="959854" cy="370545"/>
          </a:xfrm>
        </p:spPr>
        <p:txBody>
          <a:bodyPr/>
          <a:lstStyle/>
          <a:p>
            <a:pPr algn="ctr"/>
            <a:r>
              <a:rPr lang="de-DE" sz="1600" dirty="0" smtClean="0">
                <a:latin typeface="Arial" charset="0"/>
              </a:rPr>
              <a:t>0</a:t>
            </a:r>
            <a:endParaRPr lang="de-DE" sz="1600" dirty="0"/>
          </a:p>
        </p:txBody>
      </p:sp>
      <p:sp>
        <p:nvSpPr>
          <p:cNvPr id="16" name="Textplatzhalter 8"/>
          <p:cNvSpPr>
            <a:spLocks noGrp="1"/>
          </p:cNvSpPr>
          <p:nvPr>
            <p:ph type="body" sz="quarter" idx="13"/>
          </p:nvPr>
        </p:nvSpPr>
        <p:spPr>
          <a:xfrm>
            <a:off x="2748050" y="3717033"/>
            <a:ext cx="949493" cy="1008112"/>
          </a:xfrm>
          <a:noFill/>
          <a:ln>
            <a:solidFill>
              <a:schemeClr val="bg1">
                <a:lumMod val="65000"/>
              </a:schemeClr>
            </a:solidFill>
          </a:ln>
        </p:spPr>
        <p:txBody>
          <a:bodyPr/>
          <a:lstStyle/>
          <a:p>
            <a:r>
              <a:rPr lang="de-DE" sz="1400" dirty="0" smtClean="0">
                <a:solidFill>
                  <a:schemeClr val="tx1"/>
                </a:solidFill>
                <a:latin typeface="Arial" charset="0"/>
              </a:rPr>
              <a:t>Selbst-</a:t>
            </a:r>
          </a:p>
          <a:p>
            <a:r>
              <a:rPr lang="de-DE" sz="1400" dirty="0" smtClean="0">
                <a:solidFill>
                  <a:schemeClr val="tx1"/>
                </a:solidFill>
                <a:latin typeface="Arial" charset="0"/>
              </a:rPr>
              <a:t>ständig</a:t>
            </a:r>
            <a:r>
              <a:rPr lang="de-DE" sz="1400" dirty="0" smtClean="0">
                <a:latin typeface="Arial" charset="0"/>
              </a:rPr>
              <a:t>0</a:t>
            </a:r>
            <a:endParaRPr lang="de-DE" sz="1400" dirty="0"/>
          </a:p>
        </p:txBody>
      </p:sp>
      <p:sp>
        <p:nvSpPr>
          <p:cNvPr id="17" name="Textplatzhalter 8"/>
          <p:cNvSpPr>
            <a:spLocks noGrp="1"/>
          </p:cNvSpPr>
          <p:nvPr>
            <p:ph type="body" sz="quarter" idx="13"/>
          </p:nvPr>
        </p:nvSpPr>
        <p:spPr>
          <a:xfrm>
            <a:off x="3828170" y="4725143"/>
            <a:ext cx="1625472" cy="370545"/>
          </a:xfrm>
        </p:spPr>
        <p:txBody>
          <a:bodyPr/>
          <a:lstStyle/>
          <a:p>
            <a:pPr algn="ctr"/>
            <a:r>
              <a:rPr lang="de-DE" sz="1600" dirty="0">
                <a:latin typeface="Arial" charset="0"/>
              </a:rPr>
              <a:t>1</a:t>
            </a:r>
            <a:endParaRPr lang="de-DE" sz="1600" dirty="0"/>
          </a:p>
        </p:txBody>
      </p:sp>
      <p:sp>
        <p:nvSpPr>
          <p:cNvPr id="18" name="Textplatzhalter 8"/>
          <p:cNvSpPr>
            <a:spLocks noGrp="1"/>
          </p:cNvSpPr>
          <p:nvPr>
            <p:ph type="body" sz="quarter" idx="13"/>
          </p:nvPr>
        </p:nvSpPr>
        <p:spPr>
          <a:xfrm>
            <a:off x="3828170" y="3717032"/>
            <a:ext cx="1607926" cy="1008112"/>
          </a:xfrm>
          <a:noFill/>
          <a:ln>
            <a:solidFill>
              <a:schemeClr val="bg1">
                <a:lumMod val="65000"/>
              </a:schemeClr>
            </a:solidFill>
          </a:ln>
        </p:spPr>
        <p:txBody>
          <a:bodyPr/>
          <a:lstStyle/>
          <a:p>
            <a:r>
              <a:rPr lang="de-DE" sz="1400" dirty="0" smtClean="0">
                <a:solidFill>
                  <a:schemeClr val="tx1"/>
                </a:solidFill>
                <a:latin typeface="Arial" charset="0"/>
              </a:rPr>
              <a:t>Überwiegend</a:t>
            </a:r>
          </a:p>
          <a:p>
            <a:r>
              <a:rPr lang="de-DE" sz="1400" dirty="0" smtClean="0">
                <a:solidFill>
                  <a:schemeClr val="tx1"/>
                </a:solidFill>
                <a:latin typeface="Arial" charset="0"/>
              </a:rPr>
              <a:t>selbstständig</a:t>
            </a:r>
            <a:r>
              <a:rPr lang="de-DE" sz="1400" dirty="0" smtClean="0">
                <a:latin typeface="Arial" charset="0"/>
              </a:rPr>
              <a:t>0</a:t>
            </a:r>
            <a:endParaRPr lang="de-DE" sz="1400" dirty="0"/>
          </a:p>
        </p:txBody>
      </p:sp>
      <p:sp>
        <p:nvSpPr>
          <p:cNvPr id="19" name="Textplatzhalter 8"/>
          <p:cNvSpPr>
            <a:spLocks noGrp="1"/>
          </p:cNvSpPr>
          <p:nvPr>
            <p:ph type="body" sz="quarter" idx="13"/>
          </p:nvPr>
        </p:nvSpPr>
        <p:spPr>
          <a:xfrm>
            <a:off x="5587074" y="4725143"/>
            <a:ext cx="1812806" cy="370545"/>
          </a:xfrm>
        </p:spPr>
        <p:txBody>
          <a:bodyPr/>
          <a:lstStyle/>
          <a:p>
            <a:pPr algn="ctr"/>
            <a:r>
              <a:rPr lang="de-DE" sz="1600" dirty="0" smtClean="0">
                <a:latin typeface="Arial" charset="0"/>
              </a:rPr>
              <a:t>2</a:t>
            </a:r>
            <a:endParaRPr lang="de-DE" sz="1600" dirty="0"/>
          </a:p>
        </p:txBody>
      </p:sp>
      <p:sp>
        <p:nvSpPr>
          <p:cNvPr id="20" name="Textplatzhalter 8"/>
          <p:cNvSpPr>
            <a:spLocks noGrp="1"/>
          </p:cNvSpPr>
          <p:nvPr>
            <p:ph type="body" sz="quarter" idx="13"/>
          </p:nvPr>
        </p:nvSpPr>
        <p:spPr>
          <a:xfrm>
            <a:off x="5587074" y="3717032"/>
            <a:ext cx="1793238" cy="1008112"/>
          </a:xfrm>
          <a:noFill/>
          <a:ln>
            <a:solidFill>
              <a:schemeClr val="bg1">
                <a:lumMod val="65000"/>
              </a:schemeClr>
            </a:solidFill>
          </a:ln>
        </p:spPr>
        <p:txBody>
          <a:bodyPr/>
          <a:lstStyle/>
          <a:p>
            <a:r>
              <a:rPr lang="de-DE" sz="1400" dirty="0" smtClean="0">
                <a:solidFill>
                  <a:schemeClr val="tx1"/>
                </a:solidFill>
                <a:latin typeface="Arial" charset="0"/>
              </a:rPr>
              <a:t>Überwiegend</a:t>
            </a:r>
          </a:p>
          <a:p>
            <a:r>
              <a:rPr lang="de-DE" sz="1400" dirty="0" smtClean="0">
                <a:solidFill>
                  <a:schemeClr val="tx1"/>
                </a:solidFill>
                <a:latin typeface="Arial" charset="0"/>
              </a:rPr>
              <a:t>unselbstständig</a:t>
            </a:r>
            <a:r>
              <a:rPr lang="de-DE" sz="1400" dirty="0" smtClean="0">
                <a:latin typeface="Arial" charset="0"/>
              </a:rPr>
              <a:t>0</a:t>
            </a:r>
            <a:endParaRPr lang="de-DE" sz="1400" dirty="0"/>
          </a:p>
        </p:txBody>
      </p:sp>
      <p:sp>
        <p:nvSpPr>
          <p:cNvPr id="22" name="Textplatzhalter 8"/>
          <p:cNvSpPr>
            <a:spLocks noGrp="1"/>
          </p:cNvSpPr>
          <p:nvPr>
            <p:ph type="body" sz="quarter" idx="13"/>
          </p:nvPr>
        </p:nvSpPr>
        <p:spPr>
          <a:xfrm>
            <a:off x="7500578" y="4725143"/>
            <a:ext cx="1115916" cy="370545"/>
          </a:xfrm>
        </p:spPr>
        <p:txBody>
          <a:bodyPr/>
          <a:lstStyle/>
          <a:p>
            <a:pPr algn="ctr"/>
            <a:r>
              <a:rPr lang="de-DE" sz="1600" dirty="0">
                <a:latin typeface="Arial" charset="0"/>
              </a:rPr>
              <a:t>3</a:t>
            </a:r>
            <a:endParaRPr lang="de-DE" sz="1600" dirty="0"/>
          </a:p>
        </p:txBody>
      </p:sp>
      <p:sp>
        <p:nvSpPr>
          <p:cNvPr id="23" name="Textplatzhalter 8"/>
          <p:cNvSpPr>
            <a:spLocks noGrp="1"/>
          </p:cNvSpPr>
          <p:nvPr>
            <p:ph type="body" sz="quarter" idx="13"/>
          </p:nvPr>
        </p:nvSpPr>
        <p:spPr>
          <a:xfrm>
            <a:off x="7500578" y="3717032"/>
            <a:ext cx="1103870" cy="1008112"/>
          </a:xfrm>
          <a:noFill/>
          <a:ln>
            <a:solidFill>
              <a:schemeClr val="bg1">
                <a:lumMod val="65000"/>
              </a:schemeClr>
            </a:solidFill>
          </a:ln>
        </p:spPr>
        <p:txBody>
          <a:bodyPr/>
          <a:lstStyle/>
          <a:p>
            <a:r>
              <a:rPr lang="de-DE" sz="1400" dirty="0" smtClean="0">
                <a:solidFill>
                  <a:schemeClr val="tx1"/>
                </a:solidFill>
                <a:latin typeface="Arial" charset="0"/>
              </a:rPr>
              <a:t>Unselbst-</a:t>
            </a:r>
          </a:p>
          <a:p>
            <a:r>
              <a:rPr lang="de-DE" sz="1400" dirty="0" smtClean="0">
                <a:solidFill>
                  <a:schemeClr val="tx1"/>
                </a:solidFill>
                <a:latin typeface="Arial" charset="0"/>
              </a:rPr>
              <a:t>ständig</a:t>
            </a:r>
            <a:r>
              <a:rPr lang="de-DE" sz="1400" dirty="0" smtClean="0">
                <a:latin typeface="Arial" charset="0"/>
              </a:rPr>
              <a:t>0</a:t>
            </a:r>
            <a:endParaRPr lang="de-DE" sz="1400" dirty="0"/>
          </a:p>
        </p:txBody>
      </p:sp>
      <p:sp>
        <p:nvSpPr>
          <p:cNvPr id="21" name="Pfeil nach rechts 20"/>
          <p:cNvSpPr/>
          <p:nvPr/>
        </p:nvSpPr>
        <p:spPr>
          <a:xfrm>
            <a:off x="4800056" y="5877272"/>
            <a:ext cx="1644152" cy="360040"/>
          </a:xfrm>
          <a:prstGeom prst="rightArrow">
            <a:avLst/>
          </a:prstGeom>
          <a:solidFill>
            <a:srgbClr val="66BA06"/>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24" name="Rechteck 23"/>
          <p:cNvSpPr/>
          <p:nvPr/>
        </p:nvSpPr>
        <p:spPr>
          <a:xfrm>
            <a:off x="2627784" y="5733256"/>
            <a:ext cx="198022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Gesamtpunktzahl max. 15</a:t>
            </a:r>
            <a:endParaRPr lang="de-DE" sz="1600" dirty="0">
              <a:solidFill>
                <a:prstClr val="black"/>
              </a:solidFill>
            </a:endParaRPr>
          </a:p>
        </p:txBody>
      </p:sp>
      <p:sp>
        <p:nvSpPr>
          <p:cNvPr id="25" name="Rechteck 24"/>
          <p:cNvSpPr/>
          <p:nvPr/>
        </p:nvSpPr>
        <p:spPr>
          <a:xfrm>
            <a:off x="6660232" y="5733256"/>
            <a:ext cx="2160240" cy="7200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g</a:t>
            </a:r>
            <a:r>
              <a:rPr lang="de-DE" sz="1600" dirty="0" smtClean="0">
                <a:solidFill>
                  <a:prstClr val="black"/>
                </a:solidFill>
              </a:rPr>
              <a:t>ewichtete Punktzahl max. 10</a:t>
            </a:r>
            <a:endParaRPr lang="de-DE" sz="1600" dirty="0">
              <a:solidFill>
                <a:prstClr val="black"/>
              </a:solidFill>
            </a:endParaRPr>
          </a:p>
        </p:txBody>
      </p:sp>
    </p:spTree>
    <p:extLst>
      <p:ext uri="{BB962C8B-B14F-4D97-AF65-F5344CB8AC3E}">
        <p14:creationId xmlns:p14="http://schemas.microsoft.com/office/powerpoint/2010/main" val="4272292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AOK PLUS Musterpräsentation">
  <a:themeElements>
    <a:clrScheme name="AOK PLUS">
      <a:dk1>
        <a:sysClr val="windowText" lastClr="000000"/>
      </a:dk1>
      <a:lt1>
        <a:sysClr val="window" lastClr="FFFFFF"/>
      </a:lt1>
      <a:dk2>
        <a:srgbClr val="029646"/>
      </a:dk2>
      <a:lt2>
        <a:srgbClr val="EEECE1"/>
      </a:lt2>
      <a:accent1>
        <a:srgbClr val="CFE8B5"/>
      </a:accent1>
      <a:accent2>
        <a:srgbClr val="FDCA00"/>
      </a:accent2>
      <a:accent3>
        <a:srgbClr val="66BA06"/>
      </a:accent3>
      <a:accent4>
        <a:srgbClr val="EC540B"/>
      </a:accent4>
      <a:accent5>
        <a:srgbClr val="A0C013"/>
      </a:accent5>
      <a:accent6>
        <a:srgbClr val="B0B0B0"/>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bg1">
              <a:lumMod val="75000"/>
            </a:schemeClr>
          </a:solidFill>
        </a:ln>
        <a:effectLst/>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AOK PLUS Agenda- Inhaltsfolien">
  <a:themeElements>
    <a:clrScheme name="AOK PLUS">
      <a:dk1>
        <a:sysClr val="windowText" lastClr="000000"/>
      </a:dk1>
      <a:lt1>
        <a:sysClr val="window" lastClr="FFFFFF"/>
      </a:lt1>
      <a:dk2>
        <a:srgbClr val="029646"/>
      </a:dk2>
      <a:lt2>
        <a:srgbClr val="EEECE1"/>
      </a:lt2>
      <a:accent1>
        <a:srgbClr val="CFE8B5"/>
      </a:accent1>
      <a:accent2>
        <a:srgbClr val="FDCA00"/>
      </a:accent2>
      <a:accent3>
        <a:srgbClr val="66BA06"/>
      </a:accent3>
      <a:accent4>
        <a:srgbClr val="EC540B"/>
      </a:accent4>
      <a:accent5>
        <a:srgbClr val="A0C013"/>
      </a:accent5>
      <a:accent6>
        <a:srgbClr val="B0B0B0"/>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bg1">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0180716_AOK_Master_16x9_DE_final">
  <a:themeElements>
    <a:clrScheme name="AOK">
      <a:dk1>
        <a:sysClr val="windowText" lastClr="000000"/>
      </a:dk1>
      <a:lt1>
        <a:sysClr val="window" lastClr="FFFFFF"/>
      </a:lt1>
      <a:dk2>
        <a:srgbClr val="747474"/>
      </a:dk2>
      <a:lt2>
        <a:srgbClr val="FFFFFF"/>
      </a:lt2>
      <a:accent1>
        <a:srgbClr val="029646"/>
      </a:accent1>
      <a:accent2>
        <a:srgbClr val="66BA06"/>
      </a:accent2>
      <a:accent3>
        <a:srgbClr val="A0C013"/>
      </a:accent3>
      <a:accent4>
        <a:srgbClr val="000000"/>
      </a:accent4>
      <a:accent5>
        <a:srgbClr val="EC540B"/>
      </a:accent5>
      <a:accent6>
        <a:srgbClr val="FDCA01"/>
      </a:accent6>
      <a:hlink>
        <a:srgbClr val="000000"/>
      </a:hlink>
      <a:folHlink>
        <a:srgbClr val="00A65A"/>
      </a:folHlink>
    </a:clrScheme>
    <a:fontScheme name="A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36000" tIns="36000" rIns="36000" bIns="36000" rtlCol="0" anchor="ctr"/>
      <a:lstStyle>
        <a:defPPr algn="ctr">
          <a:lnSpc>
            <a:spcPct val="90000"/>
          </a:lnSpc>
          <a:spcAft>
            <a:spcPts val="1000"/>
          </a:spcAft>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spcAft>
            <a:spcPts val="1000"/>
          </a:spcAft>
          <a:defRPr sz="1600" dirty="0" err="1" smtClean="0"/>
        </a:defPPr>
      </a:lstStyle>
    </a:txDef>
  </a:objectDefaults>
  <a:extraClrSchemeLst/>
  <a:extLst>
    <a:ext uri="{05A4C25C-085E-4340-85A3-A5531E510DB2}">
      <thm15:themeFamily xmlns:thm15="http://schemas.microsoft.com/office/thememl/2012/main" name="Präsentation1" id="{9D29F78A-7BCA-44EA-ACC9-84A85761A1BE}" vid="{22A49354-6065-498D-B5E6-B409F4F108D6}"/>
    </a:ext>
  </a:extLst>
</a:theme>
</file>

<file path=ppt/theme/theme4.xml><?xml version="1.0" encoding="utf-8"?>
<a:theme xmlns:a="http://schemas.openxmlformats.org/drawingml/2006/main" name="1_20180716_AOK_Master_16x9_DE_final">
  <a:themeElements>
    <a:clrScheme name="AOK">
      <a:dk1>
        <a:sysClr val="windowText" lastClr="000000"/>
      </a:dk1>
      <a:lt1>
        <a:sysClr val="window" lastClr="FFFFFF"/>
      </a:lt1>
      <a:dk2>
        <a:srgbClr val="747474"/>
      </a:dk2>
      <a:lt2>
        <a:srgbClr val="FFFFFF"/>
      </a:lt2>
      <a:accent1>
        <a:srgbClr val="029646"/>
      </a:accent1>
      <a:accent2>
        <a:srgbClr val="66BA06"/>
      </a:accent2>
      <a:accent3>
        <a:srgbClr val="A0C013"/>
      </a:accent3>
      <a:accent4>
        <a:srgbClr val="000000"/>
      </a:accent4>
      <a:accent5>
        <a:srgbClr val="EC540B"/>
      </a:accent5>
      <a:accent6>
        <a:srgbClr val="FDCA01"/>
      </a:accent6>
      <a:hlink>
        <a:srgbClr val="000000"/>
      </a:hlink>
      <a:folHlink>
        <a:srgbClr val="00A65A"/>
      </a:folHlink>
    </a:clrScheme>
    <a:fontScheme name="A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36000" tIns="36000" rIns="36000" bIns="36000" rtlCol="0" anchor="ctr"/>
      <a:lstStyle>
        <a:defPPr algn="ctr">
          <a:lnSpc>
            <a:spcPct val="90000"/>
          </a:lnSpc>
          <a:spcAft>
            <a:spcPts val="1000"/>
          </a:spcAft>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spcAft>
            <a:spcPts val="1000"/>
          </a:spcAft>
          <a:defRPr sz="1600" dirty="0" err="1" smtClean="0"/>
        </a:defPPr>
      </a:lstStyle>
    </a:txDef>
  </a:objectDefaults>
  <a:extraClrSchemeLst/>
  <a:extLst>
    <a:ext uri="{05A4C25C-085E-4340-85A3-A5531E510DB2}">
      <thm15:themeFamily xmlns:thm15="http://schemas.microsoft.com/office/thememl/2012/main" name="Präsentation1" id="{9D29F78A-7BCA-44EA-ACC9-84A85761A1BE}" vid="{22A49354-6065-498D-B5E6-B409F4F108D6}"/>
    </a:ext>
  </a:extLst>
</a:theme>
</file>

<file path=ppt/theme/theme5.xml><?xml version="1.0" encoding="utf-8"?>
<a:theme xmlns:a="http://schemas.openxmlformats.org/drawingml/2006/main" name="Larissa">
  <a:themeElements>
    <a:clrScheme name="AOK PLUS">
      <a:dk1>
        <a:sysClr val="windowText" lastClr="000000"/>
      </a:dk1>
      <a:lt1>
        <a:sysClr val="window" lastClr="FFFFFF"/>
      </a:lt1>
      <a:dk2>
        <a:srgbClr val="1F497D"/>
      </a:dk2>
      <a:lt2>
        <a:srgbClr val="EEECE1"/>
      </a:lt2>
      <a:accent1>
        <a:srgbClr val="CFE8B5"/>
      </a:accent1>
      <a:accent2>
        <a:srgbClr val="FDCA00"/>
      </a:accent2>
      <a:accent3>
        <a:srgbClr val="66BA06"/>
      </a:accent3>
      <a:accent4>
        <a:srgbClr val="EC540B"/>
      </a:accent4>
      <a:accent5>
        <a:srgbClr val="A0C013"/>
      </a:accent5>
      <a:accent6>
        <a:srgbClr val="B0B0B0"/>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AOK PLUS">
      <a:dk1>
        <a:sysClr val="windowText" lastClr="000000"/>
      </a:dk1>
      <a:lt1>
        <a:sysClr val="window" lastClr="FFFFFF"/>
      </a:lt1>
      <a:dk2>
        <a:srgbClr val="1F497D"/>
      </a:dk2>
      <a:lt2>
        <a:srgbClr val="EEECE1"/>
      </a:lt2>
      <a:accent1>
        <a:srgbClr val="CFE8B5"/>
      </a:accent1>
      <a:accent2>
        <a:srgbClr val="FDCA00"/>
      </a:accent2>
      <a:accent3>
        <a:srgbClr val="66BA06"/>
      </a:accent3>
      <a:accent4>
        <a:srgbClr val="EC540B"/>
      </a:accent4>
      <a:accent5>
        <a:srgbClr val="A0C013"/>
      </a:accent5>
      <a:accent6>
        <a:srgbClr val="B0B0B0"/>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AOK PLUS Musterpräsentation</Template>
  <TotalTime>0</TotalTime>
  <Words>2322</Words>
  <Application>Microsoft Office PowerPoint</Application>
  <PresentationFormat>Bildschirmpräsentation (4:3)</PresentationFormat>
  <Paragraphs>505</Paragraphs>
  <Slides>37</Slides>
  <Notes>9</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37</vt:i4>
      </vt:variant>
    </vt:vector>
  </HeadingPairs>
  <TitlesOfParts>
    <vt:vector size="46" baseType="lpstr">
      <vt:lpstr>Arial</vt:lpstr>
      <vt:lpstr>Calibri</vt:lpstr>
      <vt:lpstr>Courier New</vt:lpstr>
      <vt:lpstr>Symbol</vt:lpstr>
      <vt:lpstr>Wingdings</vt:lpstr>
      <vt:lpstr>AOK PLUS Musterpräsentation</vt:lpstr>
      <vt:lpstr>AOK PLUS Agenda- Inhaltsfolien</vt:lpstr>
      <vt:lpstr>20180716_AOK_Master_16x9_DE_final</vt:lpstr>
      <vt:lpstr>1_20180716_AOK_Master_16x9_DE_final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AOK 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Kirbach, Sibylle</dc:creator>
  <cp:lastModifiedBy>Walter, Birgit / V-PHKP-KC2-BER2</cp:lastModifiedBy>
  <cp:revision>88</cp:revision>
  <cp:lastPrinted>2017-02-07T15:09:17Z</cp:lastPrinted>
  <dcterms:created xsi:type="dcterms:W3CDTF">2013-10-11T07:35:20Z</dcterms:created>
  <dcterms:modified xsi:type="dcterms:W3CDTF">2021-10-27T13:35:12Z</dcterms:modified>
</cp:coreProperties>
</file>